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9BCC92-B445-4342-800C-2A9BF813487D}" type="doc">
      <dgm:prSet loTypeId="urn:microsoft.com/office/officeart/2005/8/layout/vList5" loCatId="list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IN"/>
        </a:p>
      </dgm:t>
    </dgm:pt>
    <dgm:pt modelId="{0A48452F-BD6F-4C03-9C23-AFE2213E603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pPr rtl="0"/>
          <a:r>
            <a:rPr lang="en-US" dirty="0" smtClean="0"/>
            <a:t>Strategic Consulting</a:t>
          </a:r>
          <a:endParaRPr lang="en-IN" dirty="0"/>
        </a:p>
      </dgm:t>
    </dgm:pt>
    <dgm:pt modelId="{E8BCF926-895C-4059-BAC7-782845AA9680}" type="parTrans" cxnId="{365FE6D7-7DA4-4FE1-B1EC-1A4FCC467199}">
      <dgm:prSet/>
      <dgm:spPr/>
      <dgm:t>
        <a:bodyPr/>
        <a:lstStyle/>
        <a:p>
          <a:endParaRPr lang="en-IN"/>
        </a:p>
      </dgm:t>
    </dgm:pt>
    <dgm:pt modelId="{CAFE3712-6536-4FC9-B198-D5EC3E968CC4}" type="sibTrans" cxnId="{365FE6D7-7DA4-4FE1-B1EC-1A4FCC467199}">
      <dgm:prSet/>
      <dgm:spPr/>
      <dgm:t>
        <a:bodyPr/>
        <a:lstStyle/>
        <a:p>
          <a:endParaRPr lang="en-IN"/>
        </a:p>
      </dgm:t>
    </dgm:pt>
    <dgm:pt modelId="{2606E3CF-601E-4945-ABFC-490CD64A5F8D}">
      <dgm:prSet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pPr rtl="0"/>
          <a:r>
            <a:rPr lang="en-US" dirty="0" smtClean="0"/>
            <a:t>Conceptualization</a:t>
          </a:r>
          <a:endParaRPr lang="en-IN" dirty="0"/>
        </a:p>
      </dgm:t>
    </dgm:pt>
    <dgm:pt modelId="{AA2F1188-CCE7-4CC6-B4EB-67A47AF7D3AF}" type="parTrans" cxnId="{1FB14E8C-F664-426C-B989-12369B86E34B}">
      <dgm:prSet/>
      <dgm:spPr/>
      <dgm:t>
        <a:bodyPr/>
        <a:lstStyle/>
        <a:p>
          <a:endParaRPr lang="en-IN"/>
        </a:p>
      </dgm:t>
    </dgm:pt>
    <dgm:pt modelId="{BF626C6D-ABC1-4764-92B3-7D937585B31E}" type="sibTrans" cxnId="{1FB14E8C-F664-426C-B989-12369B86E34B}">
      <dgm:prSet/>
      <dgm:spPr/>
      <dgm:t>
        <a:bodyPr/>
        <a:lstStyle/>
        <a:p>
          <a:endParaRPr lang="en-IN"/>
        </a:p>
      </dgm:t>
    </dgm:pt>
    <dgm:pt modelId="{C0A1335B-7C89-4C6D-854D-D2A171265D53}">
      <dgm:prSet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pPr rtl="0"/>
          <a:r>
            <a:rPr lang="en-US" dirty="0" smtClean="0"/>
            <a:t>Design</a:t>
          </a:r>
          <a:endParaRPr lang="en-IN" dirty="0"/>
        </a:p>
      </dgm:t>
    </dgm:pt>
    <dgm:pt modelId="{B76D4060-7E11-444E-B6D2-47D6C0C6B4FF}" type="parTrans" cxnId="{0B1F66E5-7DBA-4266-80A1-53CE24AD187D}">
      <dgm:prSet/>
      <dgm:spPr/>
      <dgm:t>
        <a:bodyPr/>
        <a:lstStyle/>
        <a:p>
          <a:endParaRPr lang="en-IN"/>
        </a:p>
      </dgm:t>
    </dgm:pt>
    <dgm:pt modelId="{43281F8E-CA1A-43CA-9585-39054DAE5C36}" type="sibTrans" cxnId="{0B1F66E5-7DBA-4266-80A1-53CE24AD187D}">
      <dgm:prSet/>
      <dgm:spPr/>
      <dgm:t>
        <a:bodyPr/>
        <a:lstStyle/>
        <a:p>
          <a:endParaRPr lang="en-IN"/>
        </a:p>
      </dgm:t>
    </dgm:pt>
    <dgm:pt modelId="{9D9CBF46-1D2C-4D82-9917-A4B54ADFD0AF}">
      <dgm:prSet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pPr rtl="0"/>
          <a:r>
            <a:rPr lang="en-US" dirty="0" smtClean="0"/>
            <a:t>Business Process Re-engineering</a:t>
          </a:r>
          <a:endParaRPr lang="en-IN" dirty="0"/>
        </a:p>
      </dgm:t>
    </dgm:pt>
    <dgm:pt modelId="{C7AAB90D-5EA3-4239-941D-F51C06182FD0}" type="parTrans" cxnId="{4C855019-D20C-4CA5-9ECA-29FEF54EABF8}">
      <dgm:prSet/>
      <dgm:spPr/>
      <dgm:t>
        <a:bodyPr/>
        <a:lstStyle/>
        <a:p>
          <a:endParaRPr lang="en-IN"/>
        </a:p>
      </dgm:t>
    </dgm:pt>
    <dgm:pt modelId="{B2D0BD57-993D-4812-B2AA-DE07946E4E29}" type="sibTrans" cxnId="{4C855019-D20C-4CA5-9ECA-29FEF54EABF8}">
      <dgm:prSet/>
      <dgm:spPr/>
      <dgm:t>
        <a:bodyPr/>
        <a:lstStyle/>
        <a:p>
          <a:endParaRPr lang="en-IN"/>
        </a:p>
      </dgm:t>
    </dgm:pt>
    <dgm:pt modelId="{02E99B0C-F99C-41D8-97DB-E061C27A7AFC}">
      <dgm:prSet/>
      <dgm:spPr>
        <a:solidFill>
          <a:schemeClr val="bg2">
            <a:lumMod val="75000"/>
          </a:schemeClr>
        </a:solidFill>
        <a:ln>
          <a:solidFill>
            <a:schemeClr val="bg2">
              <a:lumMod val="75000"/>
            </a:schemeClr>
          </a:solidFill>
        </a:ln>
      </dgm:spPr>
      <dgm:t>
        <a:bodyPr/>
        <a:lstStyle/>
        <a:p>
          <a:pPr rtl="0"/>
          <a:r>
            <a:rPr lang="en-US" dirty="0" smtClean="0"/>
            <a:t>Procurement Management Services</a:t>
          </a:r>
          <a:endParaRPr lang="en-IN" dirty="0"/>
        </a:p>
      </dgm:t>
    </dgm:pt>
    <dgm:pt modelId="{AB70578B-63F9-4656-9D72-58E0D4DDE533}" type="parTrans" cxnId="{51FAC162-B89C-4AAC-BE6E-5410BB7EA359}">
      <dgm:prSet/>
      <dgm:spPr/>
      <dgm:t>
        <a:bodyPr/>
        <a:lstStyle/>
        <a:p>
          <a:endParaRPr lang="en-IN"/>
        </a:p>
      </dgm:t>
    </dgm:pt>
    <dgm:pt modelId="{CA860EDB-6A76-4647-A596-52262193BC94}" type="sibTrans" cxnId="{51FAC162-B89C-4AAC-BE6E-5410BB7EA359}">
      <dgm:prSet/>
      <dgm:spPr/>
      <dgm:t>
        <a:bodyPr/>
        <a:lstStyle/>
        <a:p>
          <a:endParaRPr lang="en-IN"/>
        </a:p>
      </dgm:t>
    </dgm:pt>
    <dgm:pt modelId="{95F68506-C2FD-46E5-B352-81B95D35E7FD}">
      <dgm:prSet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pPr rtl="0"/>
          <a:r>
            <a:rPr lang="en-US" dirty="0" smtClean="0"/>
            <a:t>RFP preparation for products and services</a:t>
          </a:r>
          <a:endParaRPr lang="en-IN" dirty="0"/>
        </a:p>
      </dgm:t>
    </dgm:pt>
    <dgm:pt modelId="{E6716EAA-4E3C-417D-9B17-D8A9A866C49B}" type="parTrans" cxnId="{49E54B93-C048-4FD5-85F0-755886951AD1}">
      <dgm:prSet/>
      <dgm:spPr/>
      <dgm:t>
        <a:bodyPr/>
        <a:lstStyle/>
        <a:p>
          <a:endParaRPr lang="en-IN"/>
        </a:p>
      </dgm:t>
    </dgm:pt>
    <dgm:pt modelId="{5ED0EDC8-7D4C-447A-AE59-C89458F2ADDF}" type="sibTrans" cxnId="{49E54B93-C048-4FD5-85F0-755886951AD1}">
      <dgm:prSet/>
      <dgm:spPr/>
      <dgm:t>
        <a:bodyPr/>
        <a:lstStyle/>
        <a:p>
          <a:endParaRPr lang="en-IN"/>
        </a:p>
      </dgm:t>
    </dgm:pt>
    <dgm:pt modelId="{69A032B9-97F8-42ED-A165-8B0F90D7232B}">
      <dgm:prSet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pPr rtl="0"/>
          <a:r>
            <a:rPr lang="en-US" dirty="0" smtClean="0"/>
            <a:t>Bid process management</a:t>
          </a:r>
          <a:endParaRPr lang="en-IN" dirty="0"/>
        </a:p>
      </dgm:t>
    </dgm:pt>
    <dgm:pt modelId="{CCF5E8D4-BFD2-4AE8-9682-9425CED8D807}" type="parTrans" cxnId="{D7D2D569-6CD6-4114-8D90-A63AB2540FE2}">
      <dgm:prSet/>
      <dgm:spPr/>
      <dgm:t>
        <a:bodyPr/>
        <a:lstStyle/>
        <a:p>
          <a:endParaRPr lang="en-IN"/>
        </a:p>
      </dgm:t>
    </dgm:pt>
    <dgm:pt modelId="{48E4B343-BF49-4C26-A403-F1AEFFE33BE1}" type="sibTrans" cxnId="{D7D2D569-6CD6-4114-8D90-A63AB2540FE2}">
      <dgm:prSet/>
      <dgm:spPr/>
      <dgm:t>
        <a:bodyPr/>
        <a:lstStyle/>
        <a:p>
          <a:endParaRPr lang="en-IN"/>
        </a:p>
      </dgm:t>
    </dgm:pt>
    <dgm:pt modelId="{ED7474DF-49C2-40A5-B0FC-4DFCA2CD18A3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pPr rtl="0"/>
          <a:r>
            <a:rPr lang="en-US" dirty="0" smtClean="0"/>
            <a:t>Program Management Services</a:t>
          </a:r>
          <a:endParaRPr lang="en-IN" dirty="0"/>
        </a:p>
      </dgm:t>
    </dgm:pt>
    <dgm:pt modelId="{D6363ED5-6D77-4153-9DFC-9DE05460F4A0}" type="parTrans" cxnId="{3FD04823-2A3D-45B9-B67B-2DA5B3587262}">
      <dgm:prSet/>
      <dgm:spPr/>
      <dgm:t>
        <a:bodyPr/>
        <a:lstStyle/>
        <a:p>
          <a:endParaRPr lang="en-IN"/>
        </a:p>
      </dgm:t>
    </dgm:pt>
    <dgm:pt modelId="{B2F2C9B9-77B0-42BA-B310-BF360335D1F6}" type="sibTrans" cxnId="{3FD04823-2A3D-45B9-B67B-2DA5B3587262}">
      <dgm:prSet/>
      <dgm:spPr/>
      <dgm:t>
        <a:bodyPr/>
        <a:lstStyle/>
        <a:p>
          <a:endParaRPr lang="en-IN"/>
        </a:p>
      </dgm:t>
    </dgm:pt>
    <dgm:pt modelId="{590616BB-0DC2-4C15-9E3D-DE56245B897B}">
      <dgm:prSet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pPr rtl="0"/>
          <a:r>
            <a:rPr lang="en-US" dirty="0" smtClean="0"/>
            <a:t>Support during Project Implementation</a:t>
          </a:r>
          <a:endParaRPr lang="en-US" dirty="0"/>
        </a:p>
      </dgm:t>
    </dgm:pt>
    <dgm:pt modelId="{1FCF1F6B-AB10-4784-8EC7-8ACDF885A00B}" type="parTrans" cxnId="{9B05D90C-3BD6-4854-B3A8-8F1328895DE3}">
      <dgm:prSet/>
      <dgm:spPr/>
      <dgm:t>
        <a:bodyPr/>
        <a:lstStyle/>
        <a:p>
          <a:endParaRPr lang="en-IN"/>
        </a:p>
      </dgm:t>
    </dgm:pt>
    <dgm:pt modelId="{87DB4CB8-136C-4AEC-A79F-C8E0A9AEE71B}" type="sibTrans" cxnId="{9B05D90C-3BD6-4854-B3A8-8F1328895DE3}">
      <dgm:prSet/>
      <dgm:spPr/>
      <dgm:t>
        <a:bodyPr/>
        <a:lstStyle/>
        <a:p>
          <a:endParaRPr lang="en-IN"/>
        </a:p>
      </dgm:t>
    </dgm:pt>
    <dgm:pt modelId="{0323F9E8-51DA-44FD-BB34-320FEBEE3AE1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pPr rtl="0"/>
          <a:r>
            <a:rPr lang="en-US" dirty="0" smtClean="0"/>
            <a:t>Capacity Building</a:t>
          </a:r>
          <a:endParaRPr lang="en-US" dirty="0"/>
        </a:p>
      </dgm:t>
    </dgm:pt>
    <dgm:pt modelId="{AF6DE9B4-C55E-444C-8528-0DF11D8AA4A3}" type="parTrans" cxnId="{40A1B292-1036-4185-98E6-0EB3B7FB0774}">
      <dgm:prSet/>
      <dgm:spPr/>
      <dgm:t>
        <a:bodyPr/>
        <a:lstStyle/>
        <a:p>
          <a:endParaRPr lang="en-IN"/>
        </a:p>
      </dgm:t>
    </dgm:pt>
    <dgm:pt modelId="{F5A62E0E-632C-4EEE-95DE-F496BEA2ACB7}" type="sibTrans" cxnId="{40A1B292-1036-4185-98E6-0EB3B7FB0774}">
      <dgm:prSet/>
      <dgm:spPr/>
      <dgm:t>
        <a:bodyPr/>
        <a:lstStyle/>
        <a:p>
          <a:endParaRPr lang="en-IN"/>
        </a:p>
      </dgm:t>
    </dgm:pt>
    <dgm:pt modelId="{52C7EC82-EF0C-4EF7-8CC7-FC4C8893BC93}">
      <dgm:prSet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pPr rtl="0"/>
          <a:r>
            <a:rPr lang="en-US" dirty="0" smtClean="0"/>
            <a:t>Training Programs</a:t>
          </a:r>
          <a:endParaRPr lang="en-US" dirty="0"/>
        </a:p>
      </dgm:t>
    </dgm:pt>
    <dgm:pt modelId="{8ED3BD84-1C00-45FC-890D-5E3CB88A05FE}" type="parTrans" cxnId="{CBB3F569-CC29-43BD-A292-D9E8EC26F05A}">
      <dgm:prSet/>
      <dgm:spPr/>
      <dgm:t>
        <a:bodyPr/>
        <a:lstStyle/>
        <a:p>
          <a:endParaRPr lang="en-IN"/>
        </a:p>
      </dgm:t>
    </dgm:pt>
    <dgm:pt modelId="{B5DA19BF-E419-44E0-823E-9DC06C9B4AE1}" type="sibTrans" cxnId="{CBB3F569-CC29-43BD-A292-D9E8EC26F05A}">
      <dgm:prSet/>
      <dgm:spPr/>
      <dgm:t>
        <a:bodyPr/>
        <a:lstStyle/>
        <a:p>
          <a:endParaRPr lang="en-IN"/>
        </a:p>
      </dgm:t>
    </dgm:pt>
    <dgm:pt modelId="{0519E9E2-9CE3-4646-8374-E07156AAB57B}">
      <dgm:prSet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pPr rtl="0"/>
          <a:r>
            <a:rPr lang="en-US" dirty="0" smtClean="0"/>
            <a:t>Manpower Provisioning</a:t>
          </a:r>
          <a:endParaRPr lang="en-US" dirty="0"/>
        </a:p>
      </dgm:t>
    </dgm:pt>
    <dgm:pt modelId="{0E3397DE-5622-4923-895A-972471132AAF}" type="parTrans" cxnId="{D106C464-EB0D-46B3-9BEF-BE2FE351DE1F}">
      <dgm:prSet/>
      <dgm:spPr/>
      <dgm:t>
        <a:bodyPr/>
        <a:lstStyle/>
        <a:p>
          <a:endParaRPr lang="en-IN"/>
        </a:p>
      </dgm:t>
    </dgm:pt>
    <dgm:pt modelId="{E749BC22-EA4D-497F-BC47-E7346522B579}" type="sibTrans" cxnId="{D106C464-EB0D-46B3-9BEF-BE2FE351DE1F}">
      <dgm:prSet/>
      <dgm:spPr/>
      <dgm:t>
        <a:bodyPr/>
        <a:lstStyle/>
        <a:p>
          <a:endParaRPr lang="en-IN"/>
        </a:p>
      </dgm:t>
    </dgm:pt>
    <dgm:pt modelId="{40C324E8-2563-48DF-802A-3386347FCE8C}">
      <dgm:prSet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pPr rtl="0"/>
          <a:r>
            <a:rPr lang="en-US" dirty="0" smtClean="0"/>
            <a:t>Contract Finalization with the selected agency</a:t>
          </a:r>
          <a:endParaRPr lang="en-IN" dirty="0"/>
        </a:p>
      </dgm:t>
    </dgm:pt>
    <dgm:pt modelId="{73F97B06-B526-48D1-A33A-A663E5FEC329}" type="parTrans" cxnId="{71F67154-30DF-4F04-A5CB-CA06E48F6C64}">
      <dgm:prSet/>
      <dgm:spPr/>
      <dgm:t>
        <a:bodyPr/>
        <a:lstStyle/>
        <a:p>
          <a:endParaRPr lang="en-US"/>
        </a:p>
      </dgm:t>
    </dgm:pt>
    <dgm:pt modelId="{A39535C9-D049-468C-8C5E-97B6C9769986}" type="sibTrans" cxnId="{71F67154-30DF-4F04-A5CB-CA06E48F6C64}">
      <dgm:prSet/>
      <dgm:spPr/>
      <dgm:t>
        <a:bodyPr/>
        <a:lstStyle/>
        <a:p>
          <a:endParaRPr lang="en-US"/>
        </a:p>
      </dgm:t>
    </dgm:pt>
    <dgm:pt modelId="{E61E5457-A89B-4559-9403-DD8C080FB3E5}">
      <dgm:prSet/>
      <dgm:spPr>
        <a:solidFill>
          <a:schemeClr val="accent2">
            <a:lumMod val="40000"/>
            <a:lumOff val="60000"/>
            <a:alpha val="90000"/>
          </a:schemeClr>
        </a:solidFill>
      </dgm:spPr>
      <dgm:t>
        <a:bodyPr/>
        <a:lstStyle/>
        <a:p>
          <a:pPr rtl="0"/>
          <a:r>
            <a:rPr lang="en-US" dirty="0" smtClean="0"/>
            <a:t>Evaluate/ Recommend significant changes to project </a:t>
          </a:r>
          <a:endParaRPr lang="en-US" dirty="0"/>
        </a:p>
      </dgm:t>
    </dgm:pt>
    <dgm:pt modelId="{531F78BD-ED85-4AEC-B67D-0843CB63518B}" type="parTrans" cxnId="{EDF026BC-EDCB-4E3B-B8E5-9D7BA97E6BFF}">
      <dgm:prSet/>
      <dgm:spPr/>
      <dgm:t>
        <a:bodyPr/>
        <a:lstStyle/>
        <a:p>
          <a:endParaRPr lang="en-US"/>
        </a:p>
      </dgm:t>
    </dgm:pt>
    <dgm:pt modelId="{75F3F17E-F631-485A-A96C-9B5302BFC49C}" type="sibTrans" cxnId="{EDF026BC-EDCB-4E3B-B8E5-9D7BA97E6BFF}">
      <dgm:prSet/>
      <dgm:spPr/>
      <dgm:t>
        <a:bodyPr/>
        <a:lstStyle/>
        <a:p>
          <a:endParaRPr lang="en-US"/>
        </a:p>
      </dgm:t>
    </dgm:pt>
    <dgm:pt modelId="{AD2DDCDE-38A5-4185-8714-CA4CB8F71EA4}" type="pres">
      <dgm:prSet presAssocID="{AF9BCC92-B445-4342-800C-2A9BF813487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AC82DC69-A5FB-40F6-A696-763BE6E9EC26}" type="pres">
      <dgm:prSet presAssocID="{0A48452F-BD6F-4C03-9C23-AFE2213E6039}" presName="linNode" presStyleCnt="0"/>
      <dgm:spPr/>
    </dgm:pt>
    <dgm:pt modelId="{BC13F495-3AB0-434F-BC15-C9762A8689B2}" type="pres">
      <dgm:prSet presAssocID="{0A48452F-BD6F-4C03-9C23-AFE2213E6039}" presName="parentText" presStyleLbl="node1" presStyleIdx="0" presStyleCnt="4" custScaleX="78215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6DC6309-BBAD-4B30-A20F-85940CF5D98A}" type="pres">
      <dgm:prSet presAssocID="{0A48452F-BD6F-4C03-9C23-AFE2213E6039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C451138-7C6C-45FE-B3B2-8C6C4366200D}" type="pres">
      <dgm:prSet presAssocID="{CAFE3712-6536-4FC9-B198-D5EC3E968CC4}" presName="sp" presStyleCnt="0"/>
      <dgm:spPr/>
    </dgm:pt>
    <dgm:pt modelId="{D6C5F1EA-7518-4FEC-BF30-9AAF3C2F0215}" type="pres">
      <dgm:prSet presAssocID="{02E99B0C-F99C-41D8-97DB-E061C27A7AFC}" presName="linNode" presStyleCnt="0"/>
      <dgm:spPr/>
    </dgm:pt>
    <dgm:pt modelId="{C9C7A4E3-7995-40EB-871D-2015C47E1E51}" type="pres">
      <dgm:prSet presAssocID="{02E99B0C-F99C-41D8-97DB-E061C27A7AFC}" presName="parentText" presStyleLbl="node1" presStyleIdx="1" presStyleCnt="4" custScaleX="78215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11F7EA8-03D6-4344-A90A-497F1248A745}" type="pres">
      <dgm:prSet presAssocID="{02E99B0C-F99C-41D8-97DB-E061C27A7AFC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83FF811-537B-4A95-B046-94C0262093BA}" type="pres">
      <dgm:prSet presAssocID="{CA860EDB-6A76-4647-A596-52262193BC94}" presName="sp" presStyleCnt="0"/>
      <dgm:spPr/>
    </dgm:pt>
    <dgm:pt modelId="{F0468C90-52A5-4153-ABA0-E0338789A73A}" type="pres">
      <dgm:prSet presAssocID="{ED7474DF-49C2-40A5-B0FC-4DFCA2CD18A3}" presName="linNode" presStyleCnt="0"/>
      <dgm:spPr/>
    </dgm:pt>
    <dgm:pt modelId="{B217424F-CB32-49B4-8307-00F0A470BBEB}" type="pres">
      <dgm:prSet presAssocID="{ED7474DF-49C2-40A5-B0FC-4DFCA2CD18A3}" presName="parentText" presStyleLbl="node1" presStyleIdx="2" presStyleCnt="4" custScaleX="78215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7876E77-29D6-4105-A77A-F2138D34F8A2}" type="pres">
      <dgm:prSet presAssocID="{ED7474DF-49C2-40A5-B0FC-4DFCA2CD18A3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33D85A2-C2FE-4B40-9584-471C0B41E41E}" type="pres">
      <dgm:prSet presAssocID="{B2F2C9B9-77B0-42BA-B310-BF360335D1F6}" presName="sp" presStyleCnt="0"/>
      <dgm:spPr/>
    </dgm:pt>
    <dgm:pt modelId="{0FC52D71-FE1D-4859-B0DB-AA3B9EF294F9}" type="pres">
      <dgm:prSet presAssocID="{0323F9E8-51DA-44FD-BB34-320FEBEE3AE1}" presName="linNode" presStyleCnt="0"/>
      <dgm:spPr/>
    </dgm:pt>
    <dgm:pt modelId="{8C641A4E-4BBB-414E-B48B-9A72832691D8}" type="pres">
      <dgm:prSet presAssocID="{0323F9E8-51DA-44FD-BB34-320FEBEE3AE1}" presName="parentText" presStyleLbl="node1" presStyleIdx="3" presStyleCnt="4" custScaleX="78215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5800224-2508-4642-86AE-F5B102E30B93}" type="pres">
      <dgm:prSet presAssocID="{0323F9E8-51DA-44FD-BB34-320FEBEE3AE1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51FAC162-B89C-4AAC-BE6E-5410BB7EA359}" srcId="{AF9BCC92-B445-4342-800C-2A9BF813487D}" destId="{02E99B0C-F99C-41D8-97DB-E061C27A7AFC}" srcOrd="1" destOrd="0" parTransId="{AB70578B-63F9-4656-9D72-58E0D4DDE533}" sibTransId="{CA860EDB-6A76-4647-A596-52262193BC94}"/>
    <dgm:cxn modelId="{1FB14E8C-F664-426C-B989-12369B86E34B}" srcId="{0A48452F-BD6F-4C03-9C23-AFE2213E6039}" destId="{2606E3CF-601E-4945-ABFC-490CD64A5F8D}" srcOrd="0" destOrd="0" parTransId="{AA2F1188-CCE7-4CC6-B4EB-67A47AF7D3AF}" sibTransId="{BF626C6D-ABC1-4764-92B3-7D937585B31E}"/>
    <dgm:cxn modelId="{93C7EB59-5B4C-41FB-8419-7AF5F74CE639}" type="presOf" srcId="{9D9CBF46-1D2C-4D82-9917-A4B54ADFD0AF}" destId="{86DC6309-BBAD-4B30-A20F-85940CF5D98A}" srcOrd="0" destOrd="2" presId="urn:microsoft.com/office/officeart/2005/8/layout/vList5"/>
    <dgm:cxn modelId="{D106C464-EB0D-46B3-9BEF-BE2FE351DE1F}" srcId="{0323F9E8-51DA-44FD-BB34-320FEBEE3AE1}" destId="{0519E9E2-9CE3-4646-8374-E07156AAB57B}" srcOrd="1" destOrd="0" parTransId="{0E3397DE-5622-4923-895A-972471132AAF}" sibTransId="{E749BC22-EA4D-497F-BC47-E7346522B579}"/>
    <dgm:cxn modelId="{4451C6E8-F2D0-4E73-AE20-69254F288074}" type="presOf" srcId="{52C7EC82-EF0C-4EF7-8CC7-FC4C8893BC93}" destId="{65800224-2508-4642-86AE-F5B102E30B93}" srcOrd="0" destOrd="0" presId="urn:microsoft.com/office/officeart/2005/8/layout/vList5"/>
    <dgm:cxn modelId="{14372A4B-D088-4020-8942-235A834CF5A9}" type="presOf" srcId="{69A032B9-97F8-42ED-A165-8B0F90D7232B}" destId="{811F7EA8-03D6-4344-A90A-497F1248A745}" srcOrd="0" destOrd="1" presId="urn:microsoft.com/office/officeart/2005/8/layout/vList5"/>
    <dgm:cxn modelId="{E4047117-F3F0-4ABB-8424-2B3FBC36688B}" type="presOf" srcId="{0A48452F-BD6F-4C03-9C23-AFE2213E6039}" destId="{BC13F495-3AB0-434F-BC15-C9762A8689B2}" srcOrd="0" destOrd="0" presId="urn:microsoft.com/office/officeart/2005/8/layout/vList5"/>
    <dgm:cxn modelId="{CBB3F569-CC29-43BD-A292-D9E8EC26F05A}" srcId="{0323F9E8-51DA-44FD-BB34-320FEBEE3AE1}" destId="{52C7EC82-EF0C-4EF7-8CC7-FC4C8893BC93}" srcOrd="0" destOrd="0" parTransId="{8ED3BD84-1C00-45FC-890D-5E3CB88A05FE}" sibTransId="{B5DA19BF-E419-44E0-823E-9DC06C9B4AE1}"/>
    <dgm:cxn modelId="{0B1F66E5-7DBA-4266-80A1-53CE24AD187D}" srcId="{0A48452F-BD6F-4C03-9C23-AFE2213E6039}" destId="{C0A1335B-7C89-4C6D-854D-D2A171265D53}" srcOrd="1" destOrd="0" parTransId="{B76D4060-7E11-444E-B6D2-47D6C0C6B4FF}" sibTransId="{43281F8E-CA1A-43CA-9585-39054DAE5C36}"/>
    <dgm:cxn modelId="{71F67154-30DF-4F04-A5CB-CA06E48F6C64}" srcId="{02E99B0C-F99C-41D8-97DB-E061C27A7AFC}" destId="{40C324E8-2563-48DF-802A-3386347FCE8C}" srcOrd="2" destOrd="0" parTransId="{73F97B06-B526-48D1-A33A-A663E5FEC329}" sibTransId="{A39535C9-D049-468C-8C5E-97B6C9769986}"/>
    <dgm:cxn modelId="{3FD04823-2A3D-45B9-B67B-2DA5B3587262}" srcId="{AF9BCC92-B445-4342-800C-2A9BF813487D}" destId="{ED7474DF-49C2-40A5-B0FC-4DFCA2CD18A3}" srcOrd="2" destOrd="0" parTransId="{D6363ED5-6D77-4153-9DFC-9DE05460F4A0}" sibTransId="{B2F2C9B9-77B0-42BA-B310-BF360335D1F6}"/>
    <dgm:cxn modelId="{EBAB73B6-3555-499E-BDC4-0BDF8C161539}" type="presOf" srcId="{590616BB-0DC2-4C15-9E3D-DE56245B897B}" destId="{B7876E77-29D6-4105-A77A-F2138D34F8A2}" srcOrd="0" destOrd="0" presId="urn:microsoft.com/office/officeart/2005/8/layout/vList5"/>
    <dgm:cxn modelId="{EDF026BC-EDCB-4E3B-B8E5-9D7BA97E6BFF}" srcId="{ED7474DF-49C2-40A5-B0FC-4DFCA2CD18A3}" destId="{E61E5457-A89B-4559-9403-DD8C080FB3E5}" srcOrd="1" destOrd="0" parTransId="{531F78BD-ED85-4AEC-B67D-0843CB63518B}" sibTransId="{75F3F17E-F631-485A-A96C-9B5302BFC49C}"/>
    <dgm:cxn modelId="{9B05D90C-3BD6-4854-B3A8-8F1328895DE3}" srcId="{ED7474DF-49C2-40A5-B0FC-4DFCA2CD18A3}" destId="{590616BB-0DC2-4C15-9E3D-DE56245B897B}" srcOrd="0" destOrd="0" parTransId="{1FCF1F6B-AB10-4784-8EC7-8ACDF885A00B}" sibTransId="{87DB4CB8-136C-4AEC-A79F-C8E0A9AEE71B}"/>
    <dgm:cxn modelId="{365FE6D7-7DA4-4FE1-B1EC-1A4FCC467199}" srcId="{AF9BCC92-B445-4342-800C-2A9BF813487D}" destId="{0A48452F-BD6F-4C03-9C23-AFE2213E6039}" srcOrd="0" destOrd="0" parTransId="{E8BCF926-895C-4059-BAC7-782845AA9680}" sibTransId="{CAFE3712-6536-4FC9-B198-D5EC3E968CC4}"/>
    <dgm:cxn modelId="{45728F30-8DC6-4976-AAFD-AC70007BCD24}" type="presOf" srcId="{2606E3CF-601E-4945-ABFC-490CD64A5F8D}" destId="{86DC6309-BBAD-4B30-A20F-85940CF5D98A}" srcOrd="0" destOrd="0" presId="urn:microsoft.com/office/officeart/2005/8/layout/vList5"/>
    <dgm:cxn modelId="{4C855019-D20C-4CA5-9ECA-29FEF54EABF8}" srcId="{0A48452F-BD6F-4C03-9C23-AFE2213E6039}" destId="{9D9CBF46-1D2C-4D82-9917-A4B54ADFD0AF}" srcOrd="2" destOrd="0" parTransId="{C7AAB90D-5EA3-4239-941D-F51C06182FD0}" sibTransId="{B2D0BD57-993D-4812-B2AA-DE07946E4E29}"/>
    <dgm:cxn modelId="{000A11C9-51DF-4F56-9F0D-9315207C487B}" type="presOf" srcId="{C0A1335B-7C89-4C6D-854D-D2A171265D53}" destId="{86DC6309-BBAD-4B30-A20F-85940CF5D98A}" srcOrd="0" destOrd="1" presId="urn:microsoft.com/office/officeart/2005/8/layout/vList5"/>
    <dgm:cxn modelId="{4F355135-5EC5-4513-B5B6-A987A559FF41}" type="presOf" srcId="{02E99B0C-F99C-41D8-97DB-E061C27A7AFC}" destId="{C9C7A4E3-7995-40EB-871D-2015C47E1E51}" srcOrd="0" destOrd="0" presId="urn:microsoft.com/office/officeart/2005/8/layout/vList5"/>
    <dgm:cxn modelId="{8AC38D9E-38B4-4AF1-91D5-596D3CC1514C}" type="presOf" srcId="{AF9BCC92-B445-4342-800C-2A9BF813487D}" destId="{AD2DDCDE-38A5-4185-8714-CA4CB8F71EA4}" srcOrd="0" destOrd="0" presId="urn:microsoft.com/office/officeart/2005/8/layout/vList5"/>
    <dgm:cxn modelId="{76EC72E7-E3DE-442A-A806-2F7050767C50}" type="presOf" srcId="{0323F9E8-51DA-44FD-BB34-320FEBEE3AE1}" destId="{8C641A4E-4BBB-414E-B48B-9A72832691D8}" srcOrd="0" destOrd="0" presId="urn:microsoft.com/office/officeart/2005/8/layout/vList5"/>
    <dgm:cxn modelId="{71749D1D-FBA3-4E90-9931-DD60CCD2B1B1}" type="presOf" srcId="{0519E9E2-9CE3-4646-8374-E07156AAB57B}" destId="{65800224-2508-4642-86AE-F5B102E30B93}" srcOrd="0" destOrd="1" presId="urn:microsoft.com/office/officeart/2005/8/layout/vList5"/>
    <dgm:cxn modelId="{4F7A2102-71B1-4A70-B1C8-774F487B7F57}" type="presOf" srcId="{E61E5457-A89B-4559-9403-DD8C080FB3E5}" destId="{B7876E77-29D6-4105-A77A-F2138D34F8A2}" srcOrd="0" destOrd="1" presId="urn:microsoft.com/office/officeart/2005/8/layout/vList5"/>
    <dgm:cxn modelId="{49E54B93-C048-4FD5-85F0-755886951AD1}" srcId="{02E99B0C-F99C-41D8-97DB-E061C27A7AFC}" destId="{95F68506-C2FD-46E5-B352-81B95D35E7FD}" srcOrd="0" destOrd="0" parTransId="{E6716EAA-4E3C-417D-9B17-D8A9A866C49B}" sibTransId="{5ED0EDC8-7D4C-447A-AE59-C89458F2ADDF}"/>
    <dgm:cxn modelId="{1985480C-BB00-43F3-AF62-8206DFECBD46}" type="presOf" srcId="{95F68506-C2FD-46E5-B352-81B95D35E7FD}" destId="{811F7EA8-03D6-4344-A90A-497F1248A745}" srcOrd="0" destOrd="0" presId="urn:microsoft.com/office/officeart/2005/8/layout/vList5"/>
    <dgm:cxn modelId="{76EE2E6C-94C0-4347-A9D8-066B2C67BFA7}" type="presOf" srcId="{ED7474DF-49C2-40A5-B0FC-4DFCA2CD18A3}" destId="{B217424F-CB32-49B4-8307-00F0A470BBEB}" srcOrd="0" destOrd="0" presId="urn:microsoft.com/office/officeart/2005/8/layout/vList5"/>
    <dgm:cxn modelId="{D27575B5-A134-4C9A-9015-9757D9EB88BE}" type="presOf" srcId="{40C324E8-2563-48DF-802A-3386347FCE8C}" destId="{811F7EA8-03D6-4344-A90A-497F1248A745}" srcOrd="0" destOrd="2" presId="urn:microsoft.com/office/officeart/2005/8/layout/vList5"/>
    <dgm:cxn modelId="{40A1B292-1036-4185-98E6-0EB3B7FB0774}" srcId="{AF9BCC92-B445-4342-800C-2A9BF813487D}" destId="{0323F9E8-51DA-44FD-BB34-320FEBEE3AE1}" srcOrd="3" destOrd="0" parTransId="{AF6DE9B4-C55E-444C-8528-0DF11D8AA4A3}" sibTransId="{F5A62E0E-632C-4EEE-95DE-F496BEA2ACB7}"/>
    <dgm:cxn modelId="{D7D2D569-6CD6-4114-8D90-A63AB2540FE2}" srcId="{02E99B0C-F99C-41D8-97DB-E061C27A7AFC}" destId="{69A032B9-97F8-42ED-A165-8B0F90D7232B}" srcOrd="1" destOrd="0" parTransId="{CCF5E8D4-BFD2-4AE8-9682-9425CED8D807}" sibTransId="{48E4B343-BF49-4C26-A403-F1AEFFE33BE1}"/>
    <dgm:cxn modelId="{3D17F779-CA54-46BB-99F6-70B6C13EE8D7}" type="presParOf" srcId="{AD2DDCDE-38A5-4185-8714-CA4CB8F71EA4}" destId="{AC82DC69-A5FB-40F6-A696-763BE6E9EC26}" srcOrd="0" destOrd="0" presId="urn:microsoft.com/office/officeart/2005/8/layout/vList5"/>
    <dgm:cxn modelId="{C0D2FC8E-D8DA-46A2-A608-008F11F8AC80}" type="presParOf" srcId="{AC82DC69-A5FB-40F6-A696-763BE6E9EC26}" destId="{BC13F495-3AB0-434F-BC15-C9762A8689B2}" srcOrd="0" destOrd="0" presId="urn:microsoft.com/office/officeart/2005/8/layout/vList5"/>
    <dgm:cxn modelId="{2D37621E-10FC-4239-B281-5801B65F5067}" type="presParOf" srcId="{AC82DC69-A5FB-40F6-A696-763BE6E9EC26}" destId="{86DC6309-BBAD-4B30-A20F-85940CF5D98A}" srcOrd="1" destOrd="0" presId="urn:microsoft.com/office/officeart/2005/8/layout/vList5"/>
    <dgm:cxn modelId="{A1B8FC70-4D49-44A1-9381-CF655CF2E079}" type="presParOf" srcId="{AD2DDCDE-38A5-4185-8714-CA4CB8F71EA4}" destId="{AC451138-7C6C-45FE-B3B2-8C6C4366200D}" srcOrd="1" destOrd="0" presId="urn:microsoft.com/office/officeart/2005/8/layout/vList5"/>
    <dgm:cxn modelId="{52BB6EC2-5D43-4D46-8AC5-3A351A17B8C9}" type="presParOf" srcId="{AD2DDCDE-38A5-4185-8714-CA4CB8F71EA4}" destId="{D6C5F1EA-7518-4FEC-BF30-9AAF3C2F0215}" srcOrd="2" destOrd="0" presId="urn:microsoft.com/office/officeart/2005/8/layout/vList5"/>
    <dgm:cxn modelId="{6CECA1A8-E9C9-4C4E-8322-DE3CC5BA9428}" type="presParOf" srcId="{D6C5F1EA-7518-4FEC-BF30-9AAF3C2F0215}" destId="{C9C7A4E3-7995-40EB-871D-2015C47E1E51}" srcOrd="0" destOrd="0" presId="urn:microsoft.com/office/officeart/2005/8/layout/vList5"/>
    <dgm:cxn modelId="{D8D292D3-817E-4D9D-A455-37A7709C911F}" type="presParOf" srcId="{D6C5F1EA-7518-4FEC-BF30-9AAF3C2F0215}" destId="{811F7EA8-03D6-4344-A90A-497F1248A745}" srcOrd="1" destOrd="0" presId="urn:microsoft.com/office/officeart/2005/8/layout/vList5"/>
    <dgm:cxn modelId="{AA45C3E0-6167-4644-B9FF-A99589EF1E89}" type="presParOf" srcId="{AD2DDCDE-38A5-4185-8714-CA4CB8F71EA4}" destId="{783FF811-537B-4A95-B046-94C0262093BA}" srcOrd="3" destOrd="0" presId="urn:microsoft.com/office/officeart/2005/8/layout/vList5"/>
    <dgm:cxn modelId="{25ABF8C5-B2A6-45E1-BC06-050AAC186833}" type="presParOf" srcId="{AD2DDCDE-38A5-4185-8714-CA4CB8F71EA4}" destId="{F0468C90-52A5-4153-ABA0-E0338789A73A}" srcOrd="4" destOrd="0" presId="urn:microsoft.com/office/officeart/2005/8/layout/vList5"/>
    <dgm:cxn modelId="{3FE6200E-4865-49A9-B84B-81AE259EC7FF}" type="presParOf" srcId="{F0468C90-52A5-4153-ABA0-E0338789A73A}" destId="{B217424F-CB32-49B4-8307-00F0A470BBEB}" srcOrd="0" destOrd="0" presId="urn:microsoft.com/office/officeart/2005/8/layout/vList5"/>
    <dgm:cxn modelId="{6DC621B0-358A-4185-8173-E36C083B57D5}" type="presParOf" srcId="{F0468C90-52A5-4153-ABA0-E0338789A73A}" destId="{B7876E77-29D6-4105-A77A-F2138D34F8A2}" srcOrd="1" destOrd="0" presId="urn:microsoft.com/office/officeart/2005/8/layout/vList5"/>
    <dgm:cxn modelId="{68F5A771-ED20-429D-95F4-2680FEABC0EC}" type="presParOf" srcId="{AD2DDCDE-38A5-4185-8714-CA4CB8F71EA4}" destId="{F33D85A2-C2FE-4B40-9584-471C0B41E41E}" srcOrd="5" destOrd="0" presId="urn:microsoft.com/office/officeart/2005/8/layout/vList5"/>
    <dgm:cxn modelId="{BAAE236C-54F0-457E-A07B-C9B5163D90F7}" type="presParOf" srcId="{AD2DDCDE-38A5-4185-8714-CA4CB8F71EA4}" destId="{0FC52D71-FE1D-4859-B0DB-AA3B9EF294F9}" srcOrd="6" destOrd="0" presId="urn:microsoft.com/office/officeart/2005/8/layout/vList5"/>
    <dgm:cxn modelId="{E170754B-D95C-44C3-9FFF-4DFB4AE1BF67}" type="presParOf" srcId="{0FC52D71-FE1D-4859-B0DB-AA3B9EF294F9}" destId="{8C641A4E-4BBB-414E-B48B-9A72832691D8}" srcOrd="0" destOrd="0" presId="urn:microsoft.com/office/officeart/2005/8/layout/vList5"/>
    <dgm:cxn modelId="{C1D5922C-E4AA-4797-A877-24C3AC0CE641}" type="presParOf" srcId="{0FC52D71-FE1D-4859-B0DB-AA3B9EF294F9}" destId="{65800224-2508-4642-86AE-F5B102E30B9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85CDF0-8293-46D4-A254-5662EA215E48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D97A8ABF-9D52-4C47-AF1B-063841974DFB}">
      <dgm:prSet phldrT="[Text]"/>
      <dgm:spPr/>
      <dgm:t>
        <a:bodyPr/>
        <a:lstStyle/>
        <a:p>
          <a:r>
            <a:rPr lang="en-US" dirty="0" smtClean="0"/>
            <a:t>Strategic Consulting</a:t>
          </a:r>
          <a:endParaRPr lang="en-IN" dirty="0"/>
        </a:p>
      </dgm:t>
    </dgm:pt>
    <dgm:pt modelId="{48A985C4-1F77-45BF-8E5B-D033712E7792}" type="parTrans" cxnId="{6AB5E8EC-5755-45F9-BF9A-BD537288B7E9}">
      <dgm:prSet/>
      <dgm:spPr/>
      <dgm:t>
        <a:bodyPr/>
        <a:lstStyle/>
        <a:p>
          <a:endParaRPr lang="en-IN"/>
        </a:p>
      </dgm:t>
    </dgm:pt>
    <dgm:pt modelId="{4CFF0F15-E195-4EC0-B524-63BDEBCAA584}" type="sibTrans" cxnId="{6AB5E8EC-5755-45F9-BF9A-BD537288B7E9}">
      <dgm:prSet/>
      <dgm:spPr/>
      <dgm:t>
        <a:bodyPr/>
        <a:lstStyle/>
        <a:p>
          <a:endParaRPr lang="en-IN"/>
        </a:p>
      </dgm:t>
    </dgm:pt>
    <dgm:pt modelId="{99E1D546-FF0C-4128-88C7-36760C371E24}">
      <dgm:prSet phldrT="[Text]" custT="1"/>
      <dgm:spPr/>
      <dgm:t>
        <a:bodyPr/>
        <a:lstStyle/>
        <a:p>
          <a:r>
            <a:rPr lang="en-US" sz="1600" dirty="0" smtClean="0"/>
            <a:t>Detailed Project Report</a:t>
          </a:r>
          <a:endParaRPr lang="en-IN" sz="1600" dirty="0"/>
        </a:p>
      </dgm:t>
    </dgm:pt>
    <dgm:pt modelId="{A9A15B91-08BD-4F8D-A36F-8570C45953BB}" type="parTrans" cxnId="{A670205F-D22B-47DD-B96E-15A04081D9B6}">
      <dgm:prSet/>
      <dgm:spPr/>
      <dgm:t>
        <a:bodyPr/>
        <a:lstStyle/>
        <a:p>
          <a:endParaRPr lang="en-IN"/>
        </a:p>
      </dgm:t>
    </dgm:pt>
    <dgm:pt modelId="{DDEF2715-666D-4953-B3A1-D24B7EA030B7}" type="sibTrans" cxnId="{A670205F-D22B-47DD-B96E-15A04081D9B6}">
      <dgm:prSet/>
      <dgm:spPr/>
      <dgm:t>
        <a:bodyPr/>
        <a:lstStyle/>
        <a:p>
          <a:endParaRPr lang="en-IN"/>
        </a:p>
      </dgm:t>
    </dgm:pt>
    <dgm:pt modelId="{0AD7F99E-D895-47CF-9FBA-B144E492F9D9}">
      <dgm:prSet phldrT="[Text]"/>
      <dgm:spPr/>
      <dgm:t>
        <a:bodyPr/>
        <a:lstStyle/>
        <a:p>
          <a:r>
            <a:rPr lang="en-US" dirty="0" smtClean="0"/>
            <a:t>Procurement Consulting</a:t>
          </a:r>
          <a:endParaRPr lang="en-IN" dirty="0"/>
        </a:p>
      </dgm:t>
    </dgm:pt>
    <dgm:pt modelId="{620F0BC5-B06E-4EC1-9C3A-69CB30C9FF8C}" type="parTrans" cxnId="{B24BABFC-8B92-4EF5-A27B-564F3721F0E2}">
      <dgm:prSet/>
      <dgm:spPr/>
      <dgm:t>
        <a:bodyPr/>
        <a:lstStyle/>
        <a:p>
          <a:endParaRPr lang="en-IN"/>
        </a:p>
      </dgm:t>
    </dgm:pt>
    <dgm:pt modelId="{2F3CC83F-B0BD-4016-A64C-4F941AAF70F6}" type="sibTrans" cxnId="{B24BABFC-8B92-4EF5-A27B-564F3721F0E2}">
      <dgm:prSet/>
      <dgm:spPr/>
      <dgm:t>
        <a:bodyPr/>
        <a:lstStyle/>
        <a:p>
          <a:endParaRPr lang="en-IN"/>
        </a:p>
      </dgm:t>
    </dgm:pt>
    <dgm:pt modelId="{2C697E3D-4CB3-4078-A7C5-E1DD3CEC3315}">
      <dgm:prSet phldrT="[Text]" custT="1"/>
      <dgm:spPr/>
      <dgm:t>
        <a:bodyPr/>
        <a:lstStyle/>
        <a:p>
          <a:r>
            <a:rPr lang="en-US" sz="1600" dirty="0" smtClean="0"/>
            <a:t>RFP preparation</a:t>
          </a:r>
          <a:endParaRPr lang="en-IN" sz="1600" dirty="0"/>
        </a:p>
      </dgm:t>
    </dgm:pt>
    <dgm:pt modelId="{ECF51B2C-7632-479C-B4FD-8288BB22DCD1}" type="parTrans" cxnId="{0C03F193-C30D-4EDE-B0CB-201C30A8F2D6}">
      <dgm:prSet/>
      <dgm:spPr/>
      <dgm:t>
        <a:bodyPr/>
        <a:lstStyle/>
        <a:p>
          <a:endParaRPr lang="en-IN"/>
        </a:p>
      </dgm:t>
    </dgm:pt>
    <dgm:pt modelId="{F2F8C300-B170-43D7-BAF7-A5BD458E0CE9}" type="sibTrans" cxnId="{0C03F193-C30D-4EDE-B0CB-201C30A8F2D6}">
      <dgm:prSet/>
      <dgm:spPr/>
      <dgm:t>
        <a:bodyPr/>
        <a:lstStyle/>
        <a:p>
          <a:endParaRPr lang="en-IN"/>
        </a:p>
      </dgm:t>
    </dgm:pt>
    <dgm:pt modelId="{D30674EE-A94A-447E-BEB6-96C1B0E9778D}">
      <dgm:prSet phldrT="[Text]" custT="1"/>
      <dgm:spPr/>
      <dgm:t>
        <a:bodyPr/>
        <a:lstStyle/>
        <a:p>
          <a:r>
            <a:rPr lang="en-US" sz="1600" dirty="0" smtClean="0"/>
            <a:t>Bid process Management</a:t>
          </a:r>
          <a:endParaRPr lang="en-IN" sz="1600" dirty="0"/>
        </a:p>
      </dgm:t>
    </dgm:pt>
    <dgm:pt modelId="{0728CDE6-ECB7-43F9-8419-C0CC255AFF38}" type="parTrans" cxnId="{15BBE42E-9E7A-4D97-A08F-DFBCAA547C40}">
      <dgm:prSet/>
      <dgm:spPr/>
      <dgm:t>
        <a:bodyPr/>
        <a:lstStyle/>
        <a:p>
          <a:endParaRPr lang="en-IN"/>
        </a:p>
      </dgm:t>
    </dgm:pt>
    <dgm:pt modelId="{2CC16625-DCDC-4BFF-A2DA-F7418B8A9F44}" type="sibTrans" cxnId="{15BBE42E-9E7A-4D97-A08F-DFBCAA547C40}">
      <dgm:prSet/>
      <dgm:spPr/>
      <dgm:t>
        <a:bodyPr/>
        <a:lstStyle/>
        <a:p>
          <a:endParaRPr lang="en-IN"/>
        </a:p>
      </dgm:t>
    </dgm:pt>
    <dgm:pt modelId="{063CFFE9-1939-4DD1-A4B8-A389D74F2B9B}">
      <dgm:prSet phldrT="[Text]"/>
      <dgm:spPr/>
      <dgm:t>
        <a:bodyPr/>
        <a:lstStyle/>
        <a:p>
          <a:r>
            <a:rPr lang="en-US" dirty="0" smtClean="0"/>
            <a:t>Program Management Consulting</a:t>
          </a:r>
          <a:endParaRPr lang="en-IN" dirty="0"/>
        </a:p>
      </dgm:t>
    </dgm:pt>
    <dgm:pt modelId="{8BCACC4D-F5D3-44FF-BCF0-CCAD5492B7B0}" type="parTrans" cxnId="{43F214F3-8B89-40D8-9C80-E7F1D0CDB7BC}">
      <dgm:prSet/>
      <dgm:spPr/>
      <dgm:t>
        <a:bodyPr/>
        <a:lstStyle/>
        <a:p>
          <a:endParaRPr lang="en-IN"/>
        </a:p>
      </dgm:t>
    </dgm:pt>
    <dgm:pt modelId="{BC0D8015-582E-4BBD-843A-E618B37C4A90}" type="sibTrans" cxnId="{43F214F3-8B89-40D8-9C80-E7F1D0CDB7BC}">
      <dgm:prSet/>
      <dgm:spPr/>
      <dgm:t>
        <a:bodyPr/>
        <a:lstStyle/>
        <a:p>
          <a:endParaRPr lang="en-IN"/>
        </a:p>
      </dgm:t>
    </dgm:pt>
    <dgm:pt modelId="{84542063-1B0F-4169-9BFC-B6EC6092867E}">
      <dgm:prSet phldrT="[Text]" custT="1"/>
      <dgm:spPr/>
      <dgm:t>
        <a:bodyPr/>
        <a:lstStyle/>
        <a:p>
          <a:r>
            <a:rPr lang="en-US" sz="1600" dirty="0" smtClean="0"/>
            <a:t>Support during Project Implementation</a:t>
          </a:r>
          <a:endParaRPr lang="en-IN" sz="1600" dirty="0"/>
        </a:p>
      </dgm:t>
    </dgm:pt>
    <dgm:pt modelId="{0FBD7CC6-42DF-4133-B404-6C808E8CBB08}" type="parTrans" cxnId="{288BE6CA-1849-470A-98AF-9F70FF985886}">
      <dgm:prSet/>
      <dgm:spPr/>
      <dgm:t>
        <a:bodyPr/>
        <a:lstStyle/>
        <a:p>
          <a:endParaRPr lang="en-IN"/>
        </a:p>
      </dgm:t>
    </dgm:pt>
    <dgm:pt modelId="{AE7BD0F1-9D4F-4CE1-988E-759645847223}" type="sibTrans" cxnId="{288BE6CA-1849-470A-98AF-9F70FF985886}">
      <dgm:prSet/>
      <dgm:spPr/>
      <dgm:t>
        <a:bodyPr/>
        <a:lstStyle/>
        <a:p>
          <a:endParaRPr lang="en-IN"/>
        </a:p>
      </dgm:t>
    </dgm:pt>
    <dgm:pt modelId="{381FF999-7825-4248-9710-B65D9625BC36}">
      <dgm:prSet phldrT="[Text]" custT="1"/>
      <dgm:spPr/>
      <dgm:t>
        <a:bodyPr/>
        <a:lstStyle/>
        <a:p>
          <a:r>
            <a:rPr lang="en-US" sz="1600" dirty="0" smtClean="0"/>
            <a:t>Post Implementation Operations Support</a:t>
          </a:r>
          <a:endParaRPr lang="en-IN" sz="1600" dirty="0"/>
        </a:p>
      </dgm:t>
    </dgm:pt>
    <dgm:pt modelId="{D6FC0166-6E1E-46DC-BA5A-BFBCDE665C81}" type="parTrans" cxnId="{A6153AD7-ECFB-4A92-BF91-25B420E6434E}">
      <dgm:prSet/>
      <dgm:spPr/>
      <dgm:t>
        <a:bodyPr/>
        <a:lstStyle/>
        <a:p>
          <a:endParaRPr lang="en-IN"/>
        </a:p>
      </dgm:t>
    </dgm:pt>
    <dgm:pt modelId="{9704FC86-3648-47E7-89DC-7489376D28A7}" type="sibTrans" cxnId="{A6153AD7-ECFB-4A92-BF91-25B420E6434E}">
      <dgm:prSet/>
      <dgm:spPr/>
      <dgm:t>
        <a:bodyPr/>
        <a:lstStyle/>
        <a:p>
          <a:endParaRPr lang="en-IN"/>
        </a:p>
      </dgm:t>
    </dgm:pt>
    <dgm:pt modelId="{0D39445D-C35E-4C03-918A-01461F783975}">
      <dgm:prSet custT="1"/>
      <dgm:spPr/>
      <dgm:t>
        <a:bodyPr/>
        <a:lstStyle/>
        <a:p>
          <a:r>
            <a:rPr lang="en-US" sz="1600" dirty="0" smtClean="0"/>
            <a:t>Scope finalization</a:t>
          </a:r>
        </a:p>
      </dgm:t>
    </dgm:pt>
    <dgm:pt modelId="{4613B2B1-8FEC-4C9D-B9BF-BD9B6B1BFF5D}" type="parTrans" cxnId="{86614E9C-FAC6-456B-8EB5-EC9AFBB14C71}">
      <dgm:prSet/>
      <dgm:spPr/>
      <dgm:t>
        <a:bodyPr/>
        <a:lstStyle/>
        <a:p>
          <a:endParaRPr lang="en-IN"/>
        </a:p>
      </dgm:t>
    </dgm:pt>
    <dgm:pt modelId="{B8AD71FB-3AEC-4C4E-9345-AC27631038D2}" type="sibTrans" cxnId="{86614E9C-FAC6-456B-8EB5-EC9AFBB14C71}">
      <dgm:prSet/>
      <dgm:spPr/>
      <dgm:t>
        <a:bodyPr/>
        <a:lstStyle/>
        <a:p>
          <a:endParaRPr lang="en-IN"/>
        </a:p>
      </dgm:t>
    </dgm:pt>
    <dgm:pt modelId="{D8114506-76B7-4346-B586-265122FEB53E}">
      <dgm:prSet custT="1"/>
      <dgm:spPr/>
      <dgm:t>
        <a:bodyPr/>
        <a:lstStyle/>
        <a:p>
          <a:r>
            <a:rPr lang="en-US" sz="1600" smtClean="0"/>
            <a:t>Assessment</a:t>
          </a:r>
          <a:endParaRPr lang="en-US" sz="1600" dirty="0" smtClean="0"/>
        </a:p>
      </dgm:t>
    </dgm:pt>
    <dgm:pt modelId="{80B9CD45-9E7C-408C-AC32-6E3227AEAF4E}" type="parTrans" cxnId="{378B2A39-7123-41C1-884E-29ECEAE59B69}">
      <dgm:prSet/>
      <dgm:spPr/>
      <dgm:t>
        <a:bodyPr/>
        <a:lstStyle/>
        <a:p>
          <a:endParaRPr lang="en-IN"/>
        </a:p>
      </dgm:t>
    </dgm:pt>
    <dgm:pt modelId="{B2DA37AD-A72F-49E1-8CF6-0DE79A4F77B9}" type="sibTrans" cxnId="{378B2A39-7123-41C1-884E-29ECEAE59B69}">
      <dgm:prSet/>
      <dgm:spPr/>
      <dgm:t>
        <a:bodyPr/>
        <a:lstStyle/>
        <a:p>
          <a:endParaRPr lang="en-IN"/>
        </a:p>
      </dgm:t>
    </dgm:pt>
    <dgm:pt modelId="{681EDB63-8E9D-4C58-A8F6-9DCFDE9018CD}">
      <dgm:prSet custT="1"/>
      <dgm:spPr/>
      <dgm:t>
        <a:bodyPr/>
        <a:lstStyle/>
        <a:p>
          <a:r>
            <a:rPr lang="en-US" sz="1600" smtClean="0"/>
            <a:t>Implementation Approach</a:t>
          </a:r>
          <a:endParaRPr lang="en-US" sz="1600" dirty="0" smtClean="0"/>
        </a:p>
      </dgm:t>
    </dgm:pt>
    <dgm:pt modelId="{56982919-9BAD-43FE-B620-871566013B8F}" type="parTrans" cxnId="{AC81901C-922E-48F7-9EAA-7A0146BF3B4A}">
      <dgm:prSet/>
      <dgm:spPr/>
      <dgm:t>
        <a:bodyPr/>
        <a:lstStyle/>
        <a:p>
          <a:endParaRPr lang="en-IN"/>
        </a:p>
      </dgm:t>
    </dgm:pt>
    <dgm:pt modelId="{508B266C-31C2-4D97-BA08-CA240C1A6866}" type="sibTrans" cxnId="{AC81901C-922E-48F7-9EAA-7A0146BF3B4A}">
      <dgm:prSet/>
      <dgm:spPr/>
      <dgm:t>
        <a:bodyPr/>
        <a:lstStyle/>
        <a:p>
          <a:endParaRPr lang="en-IN"/>
        </a:p>
      </dgm:t>
    </dgm:pt>
    <dgm:pt modelId="{C064248A-059C-4BDA-9F42-131C71FA8A64}">
      <dgm:prSet custT="1"/>
      <dgm:spPr/>
      <dgm:t>
        <a:bodyPr/>
        <a:lstStyle/>
        <a:p>
          <a:r>
            <a:rPr lang="en-US" sz="1600" dirty="0" smtClean="0"/>
            <a:t>Finalization of Contract</a:t>
          </a:r>
        </a:p>
      </dgm:t>
    </dgm:pt>
    <dgm:pt modelId="{A0B47725-D3A1-4F5C-A9F1-0061B18871A7}" type="parTrans" cxnId="{00D597BF-58F4-4826-BE87-4A43397D5F6C}">
      <dgm:prSet/>
      <dgm:spPr/>
      <dgm:t>
        <a:bodyPr/>
        <a:lstStyle/>
        <a:p>
          <a:endParaRPr lang="en-IN"/>
        </a:p>
      </dgm:t>
    </dgm:pt>
    <dgm:pt modelId="{EB254A26-D797-4B43-B540-89DA6D7E57D9}" type="sibTrans" cxnId="{00D597BF-58F4-4826-BE87-4A43397D5F6C}">
      <dgm:prSet/>
      <dgm:spPr/>
      <dgm:t>
        <a:bodyPr/>
        <a:lstStyle/>
        <a:p>
          <a:endParaRPr lang="en-IN"/>
        </a:p>
      </dgm:t>
    </dgm:pt>
    <dgm:pt modelId="{B91FCB5E-9EC4-46AA-8AE3-856ECC8E98CB}" type="pres">
      <dgm:prSet presAssocID="{8D85CDF0-8293-46D4-A254-5662EA215E48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70D3429F-5CA5-442E-BA72-D91C55B520D0}" type="pres">
      <dgm:prSet presAssocID="{D97A8ABF-9D52-4C47-AF1B-063841974DFB}" presName="compNode" presStyleCnt="0"/>
      <dgm:spPr/>
    </dgm:pt>
    <dgm:pt modelId="{03411A8C-3BFF-48AF-9D73-A18B48A74C53}" type="pres">
      <dgm:prSet presAssocID="{D97A8ABF-9D52-4C47-AF1B-063841974DFB}" presName="aNode" presStyleLbl="bgShp" presStyleIdx="0" presStyleCnt="3"/>
      <dgm:spPr/>
      <dgm:t>
        <a:bodyPr/>
        <a:lstStyle/>
        <a:p>
          <a:endParaRPr lang="en-IN"/>
        </a:p>
      </dgm:t>
    </dgm:pt>
    <dgm:pt modelId="{CDF55DF0-622B-4C49-986C-20F79F10D4AA}" type="pres">
      <dgm:prSet presAssocID="{D97A8ABF-9D52-4C47-AF1B-063841974DFB}" presName="textNode" presStyleLbl="bgShp" presStyleIdx="0" presStyleCnt="3"/>
      <dgm:spPr/>
      <dgm:t>
        <a:bodyPr/>
        <a:lstStyle/>
        <a:p>
          <a:endParaRPr lang="en-IN"/>
        </a:p>
      </dgm:t>
    </dgm:pt>
    <dgm:pt modelId="{C6BDC1AF-C47F-48E4-AA0B-EB4B9AED4F5B}" type="pres">
      <dgm:prSet presAssocID="{D97A8ABF-9D52-4C47-AF1B-063841974DFB}" presName="compChildNode" presStyleCnt="0"/>
      <dgm:spPr/>
    </dgm:pt>
    <dgm:pt modelId="{679DC04C-4EBD-4F65-AD4D-11BDEE23CB4D}" type="pres">
      <dgm:prSet presAssocID="{D97A8ABF-9D52-4C47-AF1B-063841974DFB}" presName="theInnerList" presStyleCnt="0"/>
      <dgm:spPr/>
    </dgm:pt>
    <dgm:pt modelId="{8C80C7FE-85E7-498D-AC8D-E69CBF0A21F5}" type="pres">
      <dgm:prSet presAssocID="{0D39445D-C35E-4C03-918A-01461F783975}" presName="childNode" presStyleLbl="node1" presStyleIdx="0" presStyleCnt="9" custScaleY="200000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2963CC4-1661-4508-89FB-02E4A62BEA12}" type="pres">
      <dgm:prSet presAssocID="{0D39445D-C35E-4C03-918A-01461F783975}" presName="aSpace2" presStyleCnt="0"/>
      <dgm:spPr/>
    </dgm:pt>
    <dgm:pt modelId="{AEBB8708-1739-4D2E-8654-CE6C47B3FA03}" type="pres">
      <dgm:prSet presAssocID="{D8114506-76B7-4346-B586-265122FEB53E}" presName="childNode" presStyleLbl="node1" presStyleIdx="1" presStyleCnt="9" custScaleY="200000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23FFF9C-E1F5-4C32-9C50-F13F65D8B193}" type="pres">
      <dgm:prSet presAssocID="{D8114506-76B7-4346-B586-265122FEB53E}" presName="aSpace2" presStyleCnt="0"/>
      <dgm:spPr/>
    </dgm:pt>
    <dgm:pt modelId="{35ED1231-9094-4190-8D84-2E195A4F3539}" type="pres">
      <dgm:prSet presAssocID="{681EDB63-8E9D-4C58-A8F6-9DCFDE9018CD}" presName="childNode" presStyleLbl="node1" presStyleIdx="2" presStyleCnt="9" custScaleY="200000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73FF8D1-FD51-4C3B-BD8D-2F9B4E9D620B}" type="pres">
      <dgm:prSet presAssocID="{681EDB63-8E9D-4C58-A8F6-9DCFDE9018CD}" presName="aSpace2" presStyleCnt="0"/>
      <dgm:spPr/>
    </dgm:pt>
    <dgm:pt modelId="{01519B3E-8F41-4666-AC31-6296CABFD91C}" type="pres">
      <dgm:prSet presAssocID="{99E1D546-FF0C-4128-88C7-36760C371E24}" presName="childNode" presStyleLbl="node1" presStyleIdx="3" presStyleCnt="9" custScaleY="200000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8627826-EB46-4984-A939-67039AA964B5}" type="pres">
      <dgm:prSet presAssocID="{D97A8ABF-9D52-4C47-AF1B-063841974DFB}" presName="aSpace" presStyleCnt="0"/>
      <dgm:spPr/>
    </dgm:pt>
    <dgm:pt modelId="{34613B98-EC35-4B0A-98DC-5D1D798608FF}" type="pres">
      <dgm:prSet presAssocID="{0AD7F99E-D895-47CF-9FBA-B144E492F9D9}" presName="compNode" presStyleCnt="0"/>
      <dgm:spPr/>
    </dgm:pt>
    <dgm:pt modelId="{0B1B5B0C-8C86-4A27-AE00-A533111CCAC8}" type="pres">
      <dgm:prSet presAssocID="{0AD7F99E-D895-47CF-9FBA-B144E492F9D9}" presName="aNode" presStyleLbl="bgShp" presStyleIdx="1" presStyleCnt="3" custLinFactNeighborY="1384"/>
      <dgm:spPr/>
      <dgm:t>
        <a:bodyPr/>
        <a:lstStyle/>
        <a:p>
          <a:endParaRPr lang="en-IN"/>
        </a:p>
      </dgm:t>
    </dgm:pt>
    <dgm:pt modelId="{AA7DD313-9DC0-4320-BBDB-FAF34D4A27A5}" type="pres">
      <dgm:prSet presAssocID="{0AD7F99E-D895-47CF-9FBA-B144E492F9D9}" presName="textNode" presStyleLbl="bgShp" presStyleIdx="1" presStyleCnt="3"/>
      <dgm:spPr/>
      <dgm:t>
        <a:bodyPr/>
        <a:lstStyle/>
        <a:p>
          <a:endParaRPr lang="en-IN"/>
        </a:p>
      </dgm:t>
    </dgm:pt>
    <dgm:pt modelId="{D2B4C060-E512-4838-8E1F-C7A965EAE3BD}" type="pres">
      <dgm:prSet presAssocID="{0AD7F99E-D895-47CF-9FBA-B144E492F9D9}" presName="compChildNode" presStyleCnt="0"/>
      <dgm:spPr/>
    </dgm:pt>
    <dgm:pt modelId="{29BF5248-6571-4241-A4EF-63623A21B1F8}" type="pres">
      <dgm:prSet presAssocID="{0AD7F99E-D895-47CF-9FBA-B144E492F9D9}" presName="theInnerList" presStyleCnt="0"/>
      <dgm:spPr/>
    </dgm:pt>
    <dgm:pt modelId="{4592410A-D4B0-45AF-9B34-55824EA09383}" type="pres">
      <dgm:prSet presAssocID="{2C697E3D-4CB3-4078-A7C5-E1DD3CEC3315}" presName="childNode" presStyleLbl="node1" presStyleIdx="4" presStyleCnt="9" custScaleY="200000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00991D1-91B2-4318-B7FD-C89B9DDB0FFF}" type="pres">
      <dgm:prSet presAssocID="{2C697E3D-4CB3-4078-A7C5-E1DD3CEC3315}" presName="aSpace2" presStyleCnt="0"/>
      <dgm:spPr/>
    </dgm:pt>
    <dgm:pt modelId="{C7E5F3BD-5914-47DB-A5F4-4AF4D3B65C92}" type="pres">
      <dgm:prSet presAssocID="{D30674EE-A94A-447E-BEB6-96C1B0E9778D}" presName="childNode" presStyleLbl="node1" presStyleIdx="5" presStyleCnt="9" custScaleY="200000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6A99CAA-BF7A-4A7F-A23F-B6D0FB9833C2}" type="pres">
      <dgm:prSet presAssocID="{D30674EE-A94A-447E-BEB6-96C1B0E9778D}" presName="aSpace2" presStyleCnt="0"/>
      <dgm:spPr/>
    </dgm:pt>
    <dgm:pt modelId="{575A5D9C-45B4-46AC-85BC-3CF91AF85520}" type="pres">
      <dgm:prSet presAssocID="{C064248A-059C-4BDA-9F42-131C71FA8A64}" presName="childNode" presStyleLbl="node1" presStyleIdx="6" presStyleCnt="9" custScaleY="200000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BF673B9-614F-4805-917D-35A12D870ADE}" type="pres">
      <dgm:prSet presAssocID="{0AD7F99E-D895-47CF-9FBA-B144E492F9D9}" presName="aSpace" presStyleCnt="0"/>
      <dgm:spPr/>
    </dgm:pt>
    <dgm:pt modelId="{3818EDEC-5985-4780-AB65-ABCAC37D096A}" type="pres">
      <dgm:prSet presAssocID="{063CFFE9-1939-4DD1-A4B8-A389D74F2B9B}" presName="compNode" presStyleCnt="0"/>
      <dgm:spPr/>
    </dgm:pt>
    <dgm:pt modelId="{A4E834BA-CF21-49F3-8A58-B0B9A463CE9E}" type="pres">
      <dgm:prSet presAssocID="{063CFFE9-1939-4DD1-A4B8-A389D74F2B9B}" presName="aNode" presStyleLbl="bgShp" presStyleIdx="2" presStyleCnt="3"/>
      <dgm:spPr/>
      <dgm:t>
        <a:bodyPr/>
        <a:lstStyle/>
        <a:p>
          <a:endParaRPr lang="en-IN"/>
        </a:p>
      </dgm:t>
    </dgm:pt>
    <dgm:pt modelId="{23D8C515-86D4-4C34-8185-9D4B58F91085}" type="pres">
      <dgm:prSet presAssocID="{063CFFE9-1939-4DD1-A4B8-A389D74F2B9B}" presName="textNode" presStyleLbl="bgShp" presStyleIdx="2" presStyleCnt="3"/>
      <dgm:spPr/>
      <dgm:t>
        <a:bodyPr/>
        <a:lstStyle/>
        <a:p>
          <a:endParaRPr lang="en-IN"/>
        </a:p>
      </dgm:t>
    </dgm:pt>
    <dgm:pt modelId="{6E21CAD3-703C-4AD4-97A9-EAAF10A77B52}" type="pres">
      <dgm:prSet presAssocID="{063CFFE9-1939-4DD1-A4B8-A389D74F2B9B}" presName="compChildNode" presStyleCnt="0"/>
      <dgm:spPr/>
    </dgm:pt>
    <dgm:pt modelId="{386686CA-68FB-4501-8E36-CDE145227B96}" type="pres">
      <dgm:prSet presAssocID="{063CFFE9-1939-4DD1-A4B8-A389D74F2B9B}" presName="theInnerList" presStyleCnt="0"/>
      <dgm:spPr/>
    </dgm:pt>
    <dgm:pt modelId="{82FAFCF5-4BB0-4103-B44E-890E32385557}" type="pres">
      <dgm:prSet presAssocID="{84542063-1B0F-4169-9BFC-B6EC6092867E}" presName="childNode" presStyleLbl="node1" presStyleIdx="7" presStyleCnt="9" custScaleY="200000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FD2363B-41B4-4E5A-8BDF-DF0E9085247C}" type="pres">
      <dgm:prSet presAssocID="{84542063-1B0F-4169-9BFC-B6EC6092867E}" presName="aSpace2" presStyleCnt="0"/>
      <dgm:spPr/>
    </dgm:pt>
    <dgm:pt modelId="{98AF9415-384F-4022-BDB1-E4C952B0A04E}" type="pres">
      <dgm:prSet presAssocID="{381FF999-7825-4248-9710-B65D9625BC36}" presName="childNode" presStyleLbl="node1" presStyleIdx="8" presStyleCnt="9" custScaleY="2000000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86614E9C-FAC6-456B-8EB5-EC9AFBB14C71}" srcId="{D97A8ABF-9D52-4C47-AF1B-063841974DFB}" destId="{0D39445D-C35E-4C03-918A-01461F783975}" srcOrd="0" destOrd="0" parTransId="{4613B2B1-8FEC-4C9D-B9BF-BD9B6B1BFF5D}" sibTransId="{B8AD71FB-3AEC-4C4E-9345-AC27631038D2}"/>
    <dgm:cxn modelId="{378B2A39-7123-41C1-884E-29ECEAE59B69}" srcId="{D97A8ABF-9D52-4C47-AF1B-063841974DFB}" destId="{D8114506-76B7-4346-B586-265122FEB53E}" srcOrd="1" destOrd="0" parTransId="{80B9CD45-9E7C-408C-AC32-6E3227AEAF4E}" sibTransId="{B2DA37AD-A72F-49E1-8CF6-0DE79A4F77B9}"/>
    <dgm:cxn modelId="{A670205F-D22B-47DD-B96E-15A04081D9B6}" srcId="{D97A8ABF-9D52-4C47-AF1B-063841974DFB}" destId="{99E1D546-FF0C-4128-88C7-36760C371E24}" srcOrd="3" destOrd="0" parTransId="{A9A15B91-08BD-4F8D-A36F-8570C45953BB}" sibTransId="{DDEF2715-666D-4953-B3A1-D24B7EA030B7}"/>
    <dgm:cxn modelId="{020A5BCE-3758-4C3F-A641-924D6F0D9465}" type="presOf" srcId="{0AD7F99E-D895-47CF-9FBA-B144E492F9D9}" destId="{0B1B5B0C-8C86-4A27-AE00-A533111CCAC8}" srcOrd="0" destOrd="0" presId="urn:microsoft.com/office/officeart/2005/8/layout/lProcess2"/>
    <dgm:cxn modelId="{6AB5E8EC-5755-45F9-BF9A-BD537288B7E9}" srcId="{8D85CDF0-8293-46D4-A254-5662EA215E48}" destId="{D97A8ABF-9D52-4C47-AF1B-063841974DFB}" srcOrd="0" destOrd="0" parTransId="{48A985C4-1F77-45BF-8E5B-D033712E7792}" sibTransId="{4CFF0F15-E195-4EC0-B524-63BDEBCAA584}"/>
    <dgm:cxn modelId="{00D597BF-58F4-4826-BE87-4A43397D5F6C}" srcId="{0AD7F99E-D895-47CF-9FBA-B144E492F9D9}" destId="{C064248A-059C-4BDA-9F42-131C71FA8A64}" srcOrd="2" destOrd="0" parTransId="{A0B47725-D3A1-4F5C-A9F1-0061B18871A7}" sibTransId="{EB254A26-D797-4B43-B540-89DA6D7E57D9}"/>
    <dgm:cxn modelId="{CE0C24BA-D9B0-4D1D-9082-E67E52D302AF}" type="presOf" srcId="{381FF999-7825-4248-9710-B65D9625BC36}" destId="{98AF9415-384F-4022-BDB1-E4C952B0A04E}" srcOrd="0" destOrd="0" presId="urn:microsoft.com/office/officeart/2005/8/layout/lProcess2"/>
    <dgm:cxn modelId="{B6112713-6615-48D1-879C-984597655F8A}" type="presOf" srcId="{D97A8ABF-9D52-4C47-AF1B-063841974DFB}" destId="{03411A8C-3BFF-48AF-9D73-A18B48A74C53}" srcOrd="0" destOrd="0" presId="urn:microsoft.com/office/officeart/2005/8/layout/lProcess2"/>
    <dgm:cxn modelId="{50863010-9E20-40DF-B0F1-3852365F27F9}" type="presOf" srcId="{0AD7F99E-D895-47CF-9FBA-B144E492F9D9}" destId="{AA7DD313-9DC0-4320-BBDB-FAF34D4A27A5}" srcOrd="1" destOrd="0" presId="urn:microsoft.com/office/officeart/2005/8/layout/lProcess2"/>
    <dgm:cxn modelId="{0F561F31-A4EE-4AC8-8969-B1CF3C74CA85}" type="presOf" srcId="{0D39445D-C35E-4C03-918A-01461F783975}" destId="{8C80C7FE-85E7-498D-AC8D-E69CBF0A21F5}" srcOrd="0" destOrd="0" presId="urn:microsoft.com/office/officeart/2005/8/layout/lProcess2"/>
    <dgm:cxn modelId="{7D314688-580C-4C3F-93DC-C0A3062D298F}" type="presOf" srcId="{D30674EE-A94A-447E-BEB6-96C1B0E9778D}" destId="{C7E5F3BD-5914-47DB-A5F4-4AF4D3B65C92}" srcOrd="0" destOrd="0" presId="urn:microsoft.com/office/officeart/2005/8/layout/lProcess2"/>
    <dgm:cxn modelId="{43F214F3-8B89-40D8-9C80-E7F1D0CDB7BC}" srcId="{8D85CDF0-8293-46D4-A254-5662EA215E48}" destId="{063CFFE9-1939-4DD1-A4B8-A389D74F2B9B}" srcOrd="2" destOrd="0" parTransId="{8BCACC4D-F5D3-44FF-BCF0-CCAD5492B7B0}" sibTransId="{BC0D8015-582E-4BBD-843A-E618B37C4A90}"/>
    <dgm:cxn modelId="{B4906F55-7843-4E5A-B782-1C87054BFEFA}" type="presOf" srcId="{D8114506-76B7-4346-B586-265122FEB53E}" destId="{AEBB8708-1739-4D2E-8654-CE6C47B3FA03}" srcOrd="0" destOrd="0" presId="urn:microsoft.com/office/officeart/2005/8/layout/lProcess2"/>
    <dgm:cxn modelId="{AC81901C-922E-48F7-9EAA-7A0146BF3B4A}" srcId="{D97A8ABF-9D52-4C47-AF1B-063841974DFB}" destId="{681EDB63-8E9D-4C58-A8F6-9DCFDE9018CD}" srcOrd="2" destOrd="0" parTransId="{56982919-9BAD-43FE-B620-871566013B8F}" sibTransId="{508B266C-31C2-4D97-BA08-CA240C1A6866}"/>
    <dgm:cxn modelId="{DA642541-131E-4A29-BC63-C9A77BC6DDC0}" type="presOf" srcId="{063CFFE9-1939-4DD1-A4B8-A389D74F2B9B}" destId="{A4E834BA-CF21-49F3-8A58-B0B9A463CE9E}" srcOrd="0" destOrd="0" presId="urn:microsoft.com/office/officeart/2005/8/layout/lProcess2"/>
    <dgm:cxn modelId="{A6153AD7-ECFB-4A92-BF91-25B420E6434E}" srcId="{063CFFE9-1939-4DD1-A4B8-A389D74F2B9B}" destId="{381FF999-7825-4248-9710-B65D9625BC36}" srcOrd="1" destOrd="0" parTransId="{D6FC0166-6E1E-46DC-BA5A-BFBCDE665C81}" sibTransId="{9704FC86-3648-47E7-89DC-7489376D28A7}"/>
    <dgm:cxn modelId="{288BE6CA-1849-470A-98AF-9F70FF985886}" srcId="{063CFFE9-1939-4DD1-A4B8-A389D74F2B9B}" destId="{84542063-1B0F-4169-9BFC-B6EC6092867E}" srcOrd="0" destOrd="0" parTransId="{0FBD7CC6-42DF-4133-B404-6C808E8CBB08}" sibTransId="{AE7BD0F1-9D4F-4CE1-988E-759645847223}"/>
    <dgm:cxn modelId="{B24BABFC-8B92-4EF5-A27B-564F3721F0E2}" srcId="{8D85CDF0-8293-46D4-A254-5662EA215E48}" destId="{0AD7F99E-D895-47CF-9FBA-B144E492F9D9}" srcOrd="1" destOrd="0" parTransId="{620F0BC5-B06E-4EC1-9C3A-69CB30C9FF8C}" sibTransId="{2F3CC83F-B0BD-4016-A64C-4F941AAF70F6}"/>
    <dgm:cxn modelId="{C624962A-CEF7-4141-A789-7196843C5EAB}" type="presOf" srcId="{063CFFE9-1939-4DD1-A4B8-A389D74F2B9B}" destId="{23D8C515-86D4-4C34-8185-9D4B58F91085}" srcOrd="1" destOrd="0" presId="urn:microsoft.com/office/officeart/2005/8/layout/lProcess2"/>
    <dgm:cxn modelId="{C727FD18-21D5-4F52-8DB3-6A8CED6BD41C}" type="presOf" srcId="{C064248A-059C-4BDA-9F42-131C71FA8A64}" destId="{575A5D9C-45B4-46AC-85BC-3CF91AF85520}" srcOrd="0" destOrd="0" presId="urn:microsoft.com/office/officeart/2005/8/layout/lProcess2"/>
    <dgm:cxn modelId="{7B93FFBD-5839-4B55-B349-84997A6FC3F4}" type="presOf" srcId="{99E1D546-FF0C-4128-88C7-36760C371E24}" destId="{01519B3E-8F41-4666-AC31-6296CABFD91C}" srcOrd="0" destOrd="0" presId="urn:microsoft.com/office/officeart/2005/8/layout/lProcess2"/>
    <dgm:cxn modelId="{15BBE42E-9E7A-4D97-A08F-DFBCAA547C40}" srcId="{0AD7F99E-D895-47CF-9FBA-B144E492F9D9}" destId="{D30674EE-A94A-447E-BEB6-96C1B0E9778D}" srcOrd="1" destOrd="0" parTransId="{0728CDE6-ECB7-43F9-8419-C0CC255AFF38}" sibTransId="{2CC16625-DCDC-4BFF-A2DA-F7418B8A9F44}"/>
    <dgm:cxn modelId="{B717BE13-D586-4B96-B877-D5F701539337}" type="presOf" srcId="{681EDB63-8E9D-4C58-A8F6-9DCFDE9018CD}" destId="{35ED1231-9094-4190-8D84-2E195A4F3539}" srcOrd="0" destOrd="0" presId="urn:microsoft.com/office/officeart/2005/8/layout/lProcess2"/>
    <dgm:cxn modelId="{E5CDC961-CC71-46A2-B061-95BB6DD8F626}" type="presOf" srcId="{D97A8ABF-9D52-4C47-AF1B-063841974DFB}" destId="{CDF55DF0-622B-4C49-986C-20F79F10D4AA}" srcOrd="1" destOrd="0" presId="urn:microsoft.com/office/officeart/2005/8/layout/lProcess2"/>
    <dgm:cxn modelId="{0C03F193-C30D-4EDE-B0CB-201C30A8F2D6}" srcId="{0AD7F99E-D895-47CF-9FBA-B144E492F9D9}" destId="{2C697E3D-4CB3-4078-A7C5-E1DD3CEC3315}" srcOrd="0" destOrd="0" parTransId="{ECF51B2C-7632-479C-B4FD-8288BB22DCD1}" sibTransId="{F2F8C300-B170-43D7-BAF7-A5BD458E0CE9}"/>
    <dgm:cxn modelId="{804C8D39-E05B-41E8-854C-011B10899705}" type="presOf" srcId="{8D85CDF0-8293-46D4-A254-5662EA215E48}" destId="{B91FCB5E-9EC4-46AA-8AE3-856ECC8E98CB}" srcOrd="0" destOrd="0" presId="urn:microsoft.com/office/officeart/2005/8/layout/lProcess2"/>
    <dgm:cxn modelId="{993CCDA3-29C8-4175-8C0E-9474CB649C86}" type="presOf" srcId="{84542063-1B0F-4169-9BFC-B6EC6092867E}" destId="{82FAFCF5-4BB0-4103-B44E-890E32385557}" srcOrd="0" destOrd="0" presId="urn:microsoft.com/office/officeart/2005/8/layout/lProcess2"/>
    <dgm:cxn modelId="{7E5E3AD2-485B-474F-8323-3F92DC63DE45}" type="presOf" srcId="{2C697E3D-4CB3-4078-A7C5-E1DD3CEC3315}" destId="{4592410A-D4B0-45AF-9B34-55824EA09383}" srcOrd="0" destOrd="0" presId="urn:microsoft.com/office/officeart/2005/8/layout/lProcess2"/>
    <dgm:cxn modelId="{8718A8A4-6E79-43C8-9EE9-1F649609B2EB}" type="presParOf" srcId="{B91FCB5E-9EC4-46AA-8AE3-856ECC8E98CB}" destId="{70D3429F-5CA5-442E-BA72-D91C55B520D0}" srcOrd="0" destOrd="0" presId="urn:microsoft.com/office/officeart/2005/8/layout/lProcess2"/>
    <dgm:cxn modelId="{22564E82-C7CD-4AA9-92CC-ABBD8C79B59E}" type="presParOf" srcId="{70D3429F-5CA5-442E-BA72-D91C55B520D0}" destId="{03411A8C-3BFF-48AF-9D73-A18B48A74C53}" srcOrd="0" destOrd="0" presId="urn:microsoft.com/office/officeart/2005/8/layout/lProcess2"/>
    <dgm:cxn modelId="{0E4CB09F-38B5-4897-ABBB-AB1A48405EB3}" type="presParOf" srcId="{70D3429F-5CA5-442E-BA72-D91C55B520D0}" destId="{CDF55DF0-622B-4C49-986C-20F79F10D4AA}" srcOrd="1" destOrd="0" presId="urn:microsoft.com/office/officeart/2005/8/layout/lProcess2"/>
    <dgm:cxn modelId="{F7EEE6DC-C506-418D-9ED2-46F39220C427}" type="presParOf" srcId="{70D3429F-5CA5-442E-BA72-D91C55B520D0}" destId="{C6BDC1AF-C47F-48E4-AA0B-EB4B9AED4F5B}" srcOrd="2" destOrd="0" presId="urn:microsoft.com/office/officeart/2005/8/layout/lProcess2"/>
    <dgm:cxn modelId="{9BB50598-5684-4A4B-ADCE-347EA365A3D7}" type="presParOf" srcId="{C6BDC1AF-C47F-48E4-AA0B-EB4B9AED4F5B}" destId="{679DC04C-4EBD-4F65-AD4D-11BDEE23CB4D}" srcOrd="0" destOrd="0" presId="urn:microsoft.com/office/officeart/2005/8/layout/lProcess2"/>
    <dgm:cxn modelId="{9085CFE2-D1FC-467C-8236-711169B64892}" type="presParOf" srcId="{679DC04C-4EBD-4F65-AD4D-11BDEE23CB4D}" destId="{8C80C7FE-85E7-498D-AC8D-E69CBF0A21F5}" srcOrd="0" destOrd="0" presId="urn:microsoft.com/office/officeart/2005/8/layout/lProcess2"/>
    <dgm:cxn modelId="{2F2DCB39-C67C-40AB-8B1A-EEA7684BA8CC}" type="presParOf" srcId="{679DC04C-4EBD-4F65-AD4D-11BDEE23CB4D}" destId="{32963CC4-1661-4508-89FB-02E4A62BEA12}" srcOrd="1" destOrd="0" presId="urn:microsoft.com/office/officeart/2005/8/layout/lProcess2"/>
    <dgm:cxn modelId="{9ED975C3-A05D-4A45-A107-BBC951BE7135}" type="presParOf" srcId="{679DC04C-4EBD-4F65-AD4D-11BDEE23CB4D}" destId="{AEBB8708-1739-4D2E-8654-CE6C47B3FA03}" srcOrd="2" destOrd="0" presId="urn:microsoft.com/office/officeart/2005/8/layout/lProcess2"/>
    <dgm:cxn modelId="{EC090347-A71E-4496-B8BD-2A1315FA7FB0}" type="presParOf" srcId="{679DC04C-4EBD-4F65-AD4D-11BDEE23CB4D}" destId="{F23FFF9C-E1F5-4C32-9C50-F13F65D8B193}" srcOrd="3" destOrd="0" presId="urn:microsoft.com/office/officeart/2005/8/layout/lProcess2"/>
    <dgm:cxn modelId="{F05A8808-FAE7-4E06-B401-357002B6BEAB}" type="presParOf" srcId="{679DC04C-4EBD-4F65-AD4D-11BDEE23CB4D}" destId="{35ED1231-9094-4190-8D84-2E195A4F3539}" srcOrd="4" destOrd="0" presId="urn:microsoft.com/office/officeart/2005/8/layout/lProcess2"/>
    <dgm:cxn modelId="{942B7A0C-C572-4681-BEAC-9C1FA7DE4828}" type="presParOf" srcId="{679DC04C-4EBD-4F65-AD4D-11BDEE23CB4D}" destId="{073FF8D1-FD51-4C3B-BD8D-2F9B4E9D620B}" srcOrd="5" destOrd="0" presId="urn:microsoft.com/office/officeart/2005/8/layout/lProcess2"/>
    <dgm:cxn modelId="{EB71CD59-BA4F-401A-A818-D1658F5519F9}" type="presParOf" srcId="{679DC04C-4EBD-4F65-AD4D-11BDEE23CB4D}" destId="{01519B3E-8F41-4666-AC31-6296CABFD91C}" srcOrd="6" destOrd="0" presId="urn:microsoft.com/office/officeart/2005/8/layout/lProcess2"/>
    <dgm:cxn modelId="{1BF91436-079F-47F9-8F95-609F2EE210A2}" type="presParOf" srcId="{B91FCB5E-9EC4-46AA-8AE3-856ECC8E98CB}" destId="{28627826-EB46-4984-A939-67039AA964B5}" srcOrd="1" destOrd="0" presId="urn:microsoft.com/office/officeart/2005/8/layout/lProcess2"/>
    <dgm:cxn modelId="{BFC38DE1-9373-48BA-BDF2-3C84A140A299}" type="presParOf" srcId="{B91FCB5E-9EC4-46AA-8AE3-856ECC8E98CB}" destId="{34613B98-EC35-4B0A-98DC-5D1D798608FF}" srcOrd="2" destOrd="0" presId="urn:microsoft.com/office/officeart/2005/8/layout/lProcess2"/>
    <dgm:cxn modelId="{D53ACE86-1673-43AE-A5DB-1B7D29E09EA8}" type="presParOf" srcId="{34613B98-EC35-4B0A-98DC-5D1D798608FF}" destId="{0B1B5B0C-8C86-4A27-AE00-A533111CCAC8}" srcOrd="0" destOrd="0" presId="urn:microsoft.com/office/officeart/2005/8/layout/lProcess2"/>
    <dgm:cxn modelId="{7A784435-8695-4866-9DBF-3F6BECD94C8C}" type="presParOf" srcId="{34613B98-EC35-4B0A-98DC-5D1D798608FF}" destId="{AA7DD313-9DC0-4320-BBDB-FAF34D4A27A5}" srcOrd="1" destOrd="0" presId="urn:microsoft.com/office/officeart/2005/8/layout/lProcess2"/>
    <dgm:cxn modelId="{AB7C65CB-AE1D-43ED-AA57-BFBDC0A47843}" type="presParOf" srcId="{34613B98-EC35-4B0A-98DC-5D1D798608FF}" destId="{D2B4C060-E512-4838-8E1F-C7A965EAE3BD}" srcOrd="2" destOrd="0" presId="urn:microsoft.com/office/officeart/2005/8/layout/lProcess2"/>
    <dgm:cxn modelId="{F534B8D2-AAC4-425C-AEAF-79E569C1EFD0}" type="presParOf" srcId="{D2B4C060-E512-4838-8E1F-C7A965EAE3BD}" destId="{29BF5248-6571-4241-A4EF-63623A21B1F8}" srcOrd="0" destOrd="0" presId="urn:microsoft.com/office/officeart/2005/8/layout/lProcess2"/>
    <dgm:cxn modelId="{675D681B-4E67-4DC9-A3D6-E53ECAD3D7E2}" type="presParOf" srcId="{29BF5248-6571-4241-A4EF-63623A21B1F8}" destId="{4592410A-D4B0-45AF-9B34-55824EA09383}" srcOrd="0" destOrd="0" presId="urn:microsoft.com/office/officeart/2005/8/layout/lProcess2"/>
    <dgm:cxn modelId="{AEE41181-3773-4733-81BF-A5DC0B917BF8}" type="presParOf" srcId="{29BF5248-6571-4241-A4EF-63623A21B1F8}" destId="{600991D1-91B2-4318-B7FD-C89B9DDB0FFF}" srcOrd="1" destOrd="0" presId="urn:microsoft.com/office/officeart/2005/8/layout/lProcess2"/>
    <dgm:cxn modelId="{990944F2-E617-4884-83E5-04DEAA05E82C}" type="presParOf" srcId="{29BF5248-6571-4241-A4EF-63623A21B1F8}" destId="{C7E5F3BD-5914-47DB-A5F4-4AF4D3B65C92}" srcOrd="2" destOrd="0" presId="urn:microsoft.com/office/officeart/2005/8/layout/lProcess2"/>
    <dgm:cxn modelId="{C6A85724-9E15-4146-A1E9-F4BAF68FB8E4}" type="presParOf" srcId="{29BF5248-6571-4241-A4EF-63623A21B1F8}" destId="{A6A99CAA-BF7A-4A7F-A23F-B6D0FB9833C2}" srcOrd="3" destOrd="0" presId="urn:microsoft.com/office/officeart/2005/8/layout/lProcess2"/>
    <dgm:cxn modelId="{7F6E1229-18EC-4A11-9C8F-B425FD61F69A}" type="presParOf" srcId="{29BF5248-6571-4241-A4EF-63623A21B1F8}" destId="{575A5D9C-45B4-46AC-85BC-3CF91AF85520}" srcOrd="4" destOrd="0" presId="urn:microsoft.com/office/officeart/2005/8/layout/lProcess2"/>
    <dgm:cxn modelId="{1CFC6EE3-A49C-4B97-ABA6-70ABA69D54A6}" type="presParOf" srcId="{B91FCB5E-9EC4-46AA-8AE3-856ECC8E98CB}" destId="{8BF673B9-614F-4805-917D-35A12D870ADE}" srcOrd="3" destOrd="0" presId="urn:microsoft.com/office/officeart/2005/8/layout/lProcess2"/>
    <dgm:cxn modelId="{91D23F79-4D9D-4516-A0F0-B21F3012BAEC}" type="presParOf" srcId="{B91FCB5E-9EC4-46AA-8AE3-856ECC8E98CB}" destId="{3818EDEC-5985-4780-AB65-ABCAC37D096A}" srcOrd="4" destOrd="0" presId="urn:microsoft.com/office/officeart/2005/8/layout/lProcess2"/>
    <dgm:cxn modelId="{4331107A-1B98-4CD5-A209-DF9D70DA81C7}" type="presParOf" srcId="{3818EDEC-5985-4780-AB65-ABCAC37D096A}" destId="{A4E834BA-CF21-49F3-8A58-B0B9A463CE9E}" srcOrd="0" destOrd="0" presId="urn:microsoft.com/office/officeart/2005/8/layout/lProcess2"/>
    <dgm:cxn modelId="{C9E2119C-611D-4807-B63C-DB1B5B981222}" type="presParOf" srcId="{3818EDEC-5985-4780-AB65-ABCAC37D096A}" destId="{23D8C515-86D4-4C34-8185-9D4B58F91085}" srcOrd="1" destOrd="0" presId="urn:microsoft.com/office/officeart/2005/8/layout/lProcess2"/>
    <dgm:cxn modelId="{41EE206E-39C1-4C98-A36E-1C48A29BBAC4}" type="presParOf" srcId="{3818EDEC-5985-4780-AB65-ABCAC37D096A}" destId="{6E21CAD3-703C-4AD4-97A9-EAAF10A77B52}" srcOrd="2" destOrd="0" presId="urn:microsoft.com/office/officeart/2005/8/layout/lProcess2"/>
    <dgm:cxn modelId="{0B9214D8-9572-45ED-826B-AE48F13BB420}" type="presParOf" srcId="{6E21CAD3-703C-4AD4-97A9-EAAF10A77B52}" destId="{386686CA-68FB-4501-8E36-CDE145227B96}" srcOrd="0" destOrd="0" presId="urn:microsoft.com/office/officeart/2005/8/layout/lProcess2"/>
    <dgm:cxn modelId="{9B8BA171-0DF7-4D9B-8E0B-F66692532DFD}" type="presParOf" srcId="{386686CA-68FB-4501-8E36-CDE145227B96}" destId="{82FAFCF5-4BB0-4103-B44E-890E32385557}" srcOrd="0" destOrd="0" presId="urn:microsoft.com/office/officeart/2005/8/layout/lProcess2"/>
    <dgm:cxn modelId="{D09563AC-5548-4272-92AC-DBF73CEB71F4}" type="presParOf" srcId="{386686CA-68FB-4501-8E36-CDE145227B96}" destId="{EFD2363B-41B4-4E5A-8BDF-DF0E9085247C}" srcOrd="1" destOrd="0" presId="urn:microsoft.com/office/officeart/2005/8/layout/lProcess2"/>
    <dgm:cxn modelId="{3B9421EA-40A0-4422-BEE3-7DD38ECFA660}" type="presParOf" srcId="{386686CA-68FB-4501-8E36-CDE145227B96}" destId="{98AF9415-384F-4022-BDB1-E4C952B0A04E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DC6309-BBAD-4B30-A20F-85940CF5D98A}">
      <dsp:nvSpPr>
        <dsp:cNvPr id="0" name=""/>
        <dsp:cNvSpPr/>
      </dsp:nvSpPr>
      <dsp:spPr>
        <a:xfrm rot="5400000">
          <a:off x="4638524" y="-2000316"/>
          <a:ext cx="836443" cy="5050535"/>
        </a:xfrm>
        <a:prstGeom prst="round2SameRect">
          <a:avLst/>
        </a:prstGeom>
        <a:solidFill>
          <a:schemeClr val="accent2">
            <a:lumMod val="40000"/>
            <a:lumOff val="60000"/>
            <a:alpha val="9000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Conceptualization</a:t>
          </a:r>
          <a:endParaRPr lang="en-IN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Design</a:t>
          </a:r>
          <a:endParaRPr lang="en-IN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Business Process Re-engineering</a:t>
          </a:r>
          <a:endParaRPr lang="en-IN" sz="1500" kern="1200" dirty="0"/>
        </a:p>
      </dsp:txBody>
      <dsp:txXfrm rot="-5400000">
        <a:off x="2531478" y="147562"/>
        <a:ext cx="5009703" cy="754779"/>
      </dsp:txXfrm>
    </dsp:sp>
    <dsp:sp modelId="{BC13F495-3AB0-434F-BC15-C9762A8689B2}">
      <dsp:nvSpPr>
        <dsp:cNvPr id="0" name=""/>
        <dsp:cNvSpPr/>
      </dsp:nvSpPr>
      <dsp:spPr>
        <a:xfrm>
          <a:off x="309447" y="2173"/>
          <a:ext cx="2222030" cy="1045554"/>
        </a:xfrm>
        <a:prstGeom prst="roundRect">
          <a:avLst/>
        </a:prstGeom>
        <a:solidFill>
          <a:schemeClr val="bg2">
            <a:lumMod val="7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Strategic Consulting</a:t>
          </a:r>
          <a:endParaRPr lang="en-IN" sz="2000" kern="1200" dirty="0"/>
        </a:p>
      </dsp:txBody>
      <dsp:txXfrm>
        <a:off x="360487" y="53213"/>
        <a:ext cx="2119950" cy="943474"/>
      </dsp:txXfrm>
    </dsp:sp>
    <dsp:sp modelId="{811F7EA8-03D6-4344-A90A-497F1248A745}">
      <dsp:nvSpPr>
        <dsp:cNvPr id="0" name=""/>
        <dsp:cNvSpPr/>
      </dsp:nvSpPr>
      <dsp:spPr>
        <a:xfrm rot="5400000">
          <a:off x="4638524" y="-902484"/>
          <a:ext cx="836443" cy="5050535"/>
        </a:xfrm>
        <a:prstGeom prst="round2SameRect">
          <a:avLst/>
        </a:prstGeom>
        <a:solidFill>
          <a:schemeClr val="accent2">
            <a:lumMod val="40000"/>
            <a:lumOff val="60000"/>
            <a:alpha val="9000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RFP preparation for products and services</a:t>
          </a:r>
          <a:endParaRPr lang="en-IN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Bid process management</a:t>
          </a:r>
          <a:endParaRPr lang="en-IN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Contract Finalization with the selected agency</a:t>
          </a:r>
          <a:endParaRPr lang="en-IN" sz="1500" kern="1200" dirty="0"/>
        </a:p>
      </dsp:txBody>
      <dsp:txXfrm rot="-5400000">
        <a:off x="2531478" y="1245394"/>
        <a:ext cx="5009703" cy="754779"/>
      </dsp:txXfrm>
    </dsp:sp>
    <dsp:sp modelId="{C9C7A4E3-7995-40EB-871D-2015C47E1E51}">
      <dsp:nvSpPr>
        <dsp:cNvPr id="0" name=""/>
        <dsp:cNvSpPr/>
      </dsp:nvSpPr>
      <dsp:spPr>
        <a:xfrm>
          <a:off x="309447" y="1100006"/>
          <a:ext cx="2222030" cy="1045554"/>
        </a:xfrm>
        <a:prstGeom prst="roundRect">
          <a:avLst/>
        </a:prstGeom>
        <a:solidFill>
          <a:schemeClr val="bg2">
            <a:lumMod val="75000"/>
          </a:schemeClr>
        </a:solidFill>
        <a:ln>
          <a:solidFill>
            <a:schemeClr val="bg2">
              <a:lumMod val="75000"/>
            </a:schemeClr>
          </a:solidFill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Procurement Management Services</a:t>
          </a:r>
          <a:endParaRPr lang="en-IN" sz="2000" kern="1200" dirty="0"/>
        </a:p>
      </dsp:txBody>
      <dsp:txXfrm>
        <a:off x="360487" y="1151046"/>
        <a:ext cx="2119950" cy="943474"/>
      </dsp:txXfrm>
    </dsp:sp>
    <dsp:sp modelId="{B7876E77-29D6-4105-A77A-F2138D34F8A2}">
      <dsp:nvSpPr>
        <dsp:cNvPr id="0" name=""/>
        <dsp:cNvSpPr/>
      </dsp:nvSpPr>
      <dsp:spPr>
        <a:xfrm rot="5400000">
          <a:off x="4638524" y="195348"/>
          <a:ext cx="836443" cy="5050535"/>
        </a:xfrm>
        <a:prstGeom prst="round2SameRect">
          <a:avLst/>
        </a:prstGeom>
        <a:solidFill>
          <a:schemeClr val="accent2">
            <a:lumMod val="40000"/>
            <a:lumOff val="60000"/>
            <a:alpha val="9000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Support during Project Implementation</a:t>
          </a:r>
          <a:endParaRPr lang="en-US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Evaluate/ Recommend significant changes to project </a:t>
          </a:r>
          <a:endParaRPr lang="en-US" sz="1500" kern="1200" dirty="0"/>
        </a:p>
      </dsp:txBody>
      <dsp:txXfrm rot="-5400000">
        <a:off x="2531478" y="2343226"/>
        <a:ext cx="5009703" cy="754779"/>
      </dsp:txXfrm>
    </dsp:sp>
    <dsp:sp modelId="{B217424F-CB32-49B4-8307-00F0A470BBEB}">
      <dsp:nvSpPr>
        <dsp:cNvPr id="0" name=""/>
        <dsp:cNvSpPr/>
      </dsp:nvSpPr>
      <dsp:spPr>
        <a:xfrm>
          <a:off x="309447" y="2197838"/>
          <a:ext cx="2222030" cy="1045554"/>
        </a:xfrm>
        <a:prstGeom prst="roundRect">
          <a:avLst/>
        </a:prstGeom>
        <a:solidFill>
          <a:schemeClr val="bg2">
            <a:lumMod val="7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Program Management Services</a:t>
          </a:r>
          <a:endParaRPr lang="en-IN" sz="2000" kern="1200" dirty="0"/>
        </a:p>
      </dsp:txBody>
      <dsp:txXfrm>
        <a:off x="360487" y="2248878"/>
        <a:ext cx="2119950" cy="943474"/>
      </dsp:txXfrm>
    </dsp:sp>
    <dsp:sp modelId="{65800224-2508-4642-86AE-F5B102E30B93}">
      <dsp:nvSpPr>
        <dsp:cNvPr id="0" name=""/>
        <dsp:cNvSpPr/>
      </dsp:nvSpPr>
      <dsp:spPr>
        <a:xfrm rot="5400000">
          <a:off x="4638524" y="1293180"/>
          <a:ext cx="836443" cy="5050535"/>
        </a:xfrm>
        <a:prstGeom prst="round2SameRect">
          <a:avLst/>
        </a:prstGeom>
        <a:solidFill>
          <a:schemeClr val="accent2">
            <a:lumMod val="40000"/>
            <a:lumOff val="60000"/>
            <a:alpha val="9000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Training Programs</a:t>
          </a:r>
          <a:endParaRPr lang="en-US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Manpower Provisioning</a:t>
          </a:r>
          <a:endParaRPr lang="en-US" sz="1500" kern="1200" dirty="0"/>
        </a:p>
      </dsp:txBody>
      <dsp:txXfrm rot="-5400000">
        <a:off x="2531478" y="3441058"/>
        <a:ext cx="5009703" cy="754779"/>
      </dsp:txXfrm>
    </dsp:sp>
    <dsp:sp modelId="{8C641A4E-4BBB-414E-B48B-9A72832691D8}">
      <dsp:nvSpPr>
        <dsp:cNvPr id="0" name=""/>
        <dsp:cNvSpPr/>
      </dsp:nvSpPr>
      <dsp:spPr>
        <a:xfrm>
          <a:off x="309447" y="3295671"/>
          <a:ext cx="2222030" cy="1045554"/>
        </a:xfrm>
        <a:prstGeom prst="roundRect">
          <a:avLst/>
        </a:prstGeom>
        <a:solidFill>
          <a:schemeClr val="bg2">
            <a:lumMod val="7500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Capacity Building</a:t>
          </a:r>
          <a:endParaRPr lang="en-US" sz="2000" kern="1200" dirty="0"/>
        </a:p>
      </dsp:txBody>
      <dsp:txXfrm>
        <a:off x="360487" y="3346711"/>
        <a:ext cx="2119950" cy="9434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411A8C-3BFF-48AF-9D73-A18B48A74C53}">
      <dsp:nvSpPr>
        <dsp:cNvPr id="0" name=""/>
        <dsp:cNvSpPr/>
      </dsp:nvSpPr>
      <dsp:spPr>
        <a:xfrm>
          <a:off x="887" y="0"/>
          <a:ext cx="2307612" cy="40640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Strategic Consulting</a:t>
          </a:r>
          <a:endParaRPr lang="en-IN" sz="2400" kern="1200" dirty="0"/>
        </a:p>
      </dsp:txBody>
      <dsp:txXfrm>
        <a:off x="887" y="0"/>
        <a:ext cx="2307612" cy="1219200"/>
      </dsp:txXfrm>
    </dsp:sp>
    <dsp:sp modelId="{8C80C7FE-85E7-498D-AC8D-E69CBF0A21F5}">
      <dsp:nvSpPr>
        <dsp:cNvPr id="0" name=""/>
        <dsp:cNvSpPr/>
      </dsp:nvSpPr>
      <dsp:spPr>
        <a:xfrm>
          <a:off x="231648" y="1220012"/>
          <a:ext cx="1846089" cy="6562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Scope finalization</a:t>
          </a:r>
        </a:p>
      </dsp:txBody>
      <dsp:txXfrm>
        <a:off x="250868" y="1239232"/>
        <a:ext cx="1807649" cy="617768"/>
      </dsp:txXfrm>
    </dsp:sp>
    <dsp:sp modelId="{AEBB8708-1739-4D2E-8654-CE6C47B3FA03}">
      <dsp:nvSpPr>
        <dsp:cNvPr id="0" name=""/>
        <dsp:cNvSpPr/>
      </dsp:nvSpPr>
      <dsp:spPr>
        <a:xfrm>
          <a:off x="231648" y="1881268"/>
          <a:ext cx="1846089" cy="6562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Assessment</a:t>
          </a:r>
          <a:endParaRPr lang="en-US" sz="1600" kern="1200" dirty="0" smtClean="0"/>
        </a:p>
      </dsp:txBody>
      <dsp:txXfrm>
        <a:off x="250868" y="1900488"/>
        <a:ext cx="1807649" cy="617768"/>
      </dsp:txXfrm>
    </dsp:sp>
    <dsp:sp modelId="{35ED1231-9094-4190-8D84-2E195A4F3539}">
      <dsp:nvSpPr>
        <dsp:cNvPr id="0" name=""/>
        <dsp:cNvSpPr/>
      </dsp:nvSpPr>
      <dsp:spPr>
        <a:xfrm>
          <a:off x="231648" y="2542523"/>
          <a:ext cx="1846089" cy="6562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Implementation Approach</a:t>
          </a:r>
          <a:endParaRPr lang="en-US" sz="1600" kern="1200" dirty="0" smtClean="0"/>
        </a:p>
      </dsp:txBody>
      <dsp:txXfrm>
        <a:off x="250868" y="2561743"/>
        <a:ext cx="1807649" cy="617768"/>
      </dsp:txXfrm>
    </dsp:sp>
    <dsp:sp modelId="{01519B3E-8F41-4666-AC31-6296CABFD91C}">
      <dsp:nvSpPr>
        <dsp:cNvPr id="0" name=""/>
        <dsp:cNvSpPr/>
      </dsp:nvSpPr>
      <dsp:spPr>
        <a:xfrm>
          <a:off x="231648" y="3203779"/>
          <a:ext cx="1846089" cy="6562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Detailed Project Report</a:t>
          </a:r>
          <a:endParaRPr lang="en-IN" sz="1600" kern="1200" dirty="0"/>
        </a:p>
      </dsp:txBody>
      <dsp:txXfrm>
        <a:off x="250868" y="3222999"/>
        <a:ext cx="1807649" cy="617768"/>
      </dsp:txXfrm>
    </dsp:sp>
    <dsp:sp modelId="{0B1B5B0C-8C86-4A27-AE00-A533111CCAC8}">
      <dsp:nvSpPr>
        <dsp:cNvPr id="0" name=""/>
        <dsp:cNvSpPr/>
      </dsp:nvSpPr>
      <dsp:spPr>
        <a:xfrm>
          <a:off x="2481570" y="0"/>
          <a:ext cx="2307612" cy="40640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Procurement Consulting</a:t>
          </a:r>
          <a:endParaRPr lang="en-IN" sz="2400" kern="1200" dirty="0"/>
        </a:p>
      </dsp:txBody>
      <dsp:txXfrm>
        <a:off x="2481570" y="0"/>
        <a:ext cx="2307612" cy="1219200"/>
      </dsp:txXfrm>
    </dsp:sp>
    <dsp:sp modelId="{4592410A-D4B0-45AF-9B34-55824EA09383}">
      <dsp:nvSpPr>
        <dsp:cNvPr id="0" name=""/>
        <dsp:cNvSpPr/>
      </dsp:nvSpPr>
      <dsp:spPr>
        <a:xfrm>
          <a:off x="2712332" y="1220043"/>
          <a:ext cx="1846089" cy="8754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RFP preparation</a:t>
          </a:r>
          <a:endParaRPr lang="en-IN" sz="1600" kern="1200" dirty="0"/>
        </a:p>
      </dsp:txBody>
      <dsp:txXfrm>
        <a:off x="2737974" y="1245685"/>
        <a:ext cx="1794805" cy="824197"/>
      </dsp:txXfrm>
    </dsp:sp>
    <dsp:sp modelId="{C7E5F3BD-5914-47DB-A5F4-4AF4D3B65C92}">
      <dsp:nvSpPr>
        <dsp:cNvPr id="0" name=""/>
        <dsp:cNvSpPr/>
      </dsp:nvSpPr>
      <dsp:spPr>
        <a:xfrm>
          <a:off x="2712332" y="2102259"/>
          <a:ext cx="1846089" cy="8754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Bid process Management</a:t>
          </a:r>
          <a:endParaRPr lang="en-IN" sz="1600" kern="1200" dirty="0"/>
        </a:p>
      </dsp:txBody>
      <dsp:txXfrm>
        <a:off x="2737974" y="2127901"/>
        <a:ext cx="1794805" cy="824197"/>
      </dsp:txXfrm>
    </dsp:sp>
    <dsp:sp modelId="{575A5D9C-45B4-46AC-85BC-3CF91AF85520}">
      <dsp:nvSpPr>
        <dsp:cNvPr id="0" name=""/>
        <dsp:cNvSpPr/>
      </dsp:nvSpPr>
      <dsp:spPr>
        <a:xfrm>
          <a:off x="2712332" y="2984475"/>
          <a:ext cx="1846089" cy="8754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Finalization of Contract</a:t>
          </a:r>
        </a:p>
      </dsp:txBody>
      <dsp:txXfrm>
        <a:off x="2737974" y="3010117"/>
        <a:ext cx="1794805" cy="824197"/>
      </dsp:txXfrm>
    </dsp:sp>
    <dsp:sp modelId="{A4E834BA-CF21-49F3-8A58-B0B9A463CE9E}">
      <dsp:nvSpPr>
        <dsp:cNvPr id="0" name=""/>
        <dsp:cNvSpPr/>
      </dsp:nvSpPr>
      <dsp:spPr>
        <a:xfrm>
          <a:off x="4962254" y="0"/>
          <a:ext cx="2307612" cy="40640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Program Management Consulting</a:t>
          </a:r>
          <a:endParaRPr lang="en-IN" sz="2400" kern="1200" dirty="0"/>
        </a:p>
      </dsp:txBody>
      <dsp:txXfrm>
        <a:off x="4962254" y="0"/>
        <a:ext cx="2307612" cy="1219200"/>
      </dsp:txXfrm>
    </dsp:sp>
    <dsp:sp modelId="{82FAFCF5-4BB0-4103-B44E-890E32385557}">
      <dsp:nvSpPr>
        <dsp:cNvPr id="0" name=""/>
        <dsp:cNvSpPr/>
      </dsp:nvSpPr>
      <dsp:spPr>
        <a:xfrm>
          <a:off x="5193015" y="1219299"/>
          <a:ext cx="1846089" cy="13156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Support during Project Implementation</a:t>
          </a:r>
          <a:endParaRPr lang="en-IN" sz="1600" kern="1200" dirty="0"/>
        </a:p>
      </dsp:txBody>
      <dsp:txXfrm>
        <a:off x="5231549" y="1257833"/>
        <a:ext cx="1769021" cy="1238572"/>
      </dsp:txXfrm>
    </dsp:sp>
    <dsp:sp modelId="{98AF9415-384F-4022-BDB1-E4C952B0A04E}">
      <dsp:nvSpPr>
        <dsp:cNvPr id="0" name=""/>
        <dsp:cNvSpPr/>
      </dsp:nvSpPr>
      <dsp:spPr>
        <a:xfrm>
          <a:off x="5193015" y="2545060"/>
          <a:ext cx="1846089" cy="13156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Post Implementation Operations Support</a:t>
          </a:r>
          <a:endParaRPr lang="en-IN" sz="1600" kern="1200" dirty="0"/>
        </a:p>
      </dsp:txBody>
      <dsp:txXfrm>
        <a:off x="5231549" y="2583594"/>
        <a:ext cx="1769021" cy="12385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0381D-850D-481E-B124-6C740051D90A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F120B-C800-4DCF-9F17-997CF5AAB8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0381D-850D-481E-B124-6C740051D90A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F120B-C800-4DCF-9F17-997CF5AAB8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0381D-850D-481E-B124-6C740051D90A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F120B-C800-4DCF-9F17-997CF5AAB8DD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0381D-850D-481E-B124-6C740051D90A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F120B-C800-4DCF-9F17-997CF5AAB8D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0381D-850D-481E-B124-6C740051D90A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F120B-C800-4DCF-9F17-997CF5AAB8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0381D-850D-481E-B124-6C740051D90A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F120B-C800-4DCF-9F17-997CF5AAB8D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0381D-850D-481E-B124-6C740051D90A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F120B-C800-4DCF-9F17-997CF5AAB8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0381D-850D-481E-B124-6C740051D90A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F120B-C800-4DCF-9F17-997CF5AAB8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0381D-850D-481E-B124-6C740051D90A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F120B-C800-4DCF-9F17-997CF5AAB8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0381D-850D-481E-B124-6C740051D90A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F120B-C800-4DCF-9F17-997CF5AAB8DD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0381D-850D-481E-B124-6C740051D90A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F120B-C800-4DCF-9F17-997CF5AAB8D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C10381D-850D-481E-B124-6C740051D90A}" type="datetimeFigureOut">
              <a:rPr lang="en-US" smtClean="0"/>
              <a:t>3/9/2014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14F120B-C800-4DCF-9F17-997CF5AAB8DD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130425"/>
            <a:ext cx="8915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 Introduction </a:t>
            </a:r>
            <a:br>
              <a:rPr lang="en-US" dirty="0" smtClean="0"/>
            </a:br>
            <a:r>
              <a:rPr lang="en-US" dirty="0" smtClean="0"/>
              <a:t>National Institute for Smart Government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Sanjiv Mital</a:t>
            </a:r>
          </a:p>
          <a:p>
            <a:r>
              <a:rPr lang="en-US" dirty="0" smtClean="0"/>
              <a:t>CEO – NISG</a:t>
            </a:r>
          </a:p>
          <a:p>
            <a:r>
              <a:rPr lang="en-US" dirty="0" smtClean="0"/>
              <a:t>10, March, 2014</a:t>
            </a:r>
            <a:endParaRPr lang="en-US" dirty="0"/>
          </a:p>
        </p:txBody>
      </p:sp>
      <p:pic>
        <p:nvPicPr>
          <p:cNvPr id="4" name="Picture 3" descr="nisglogo cop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5943600"/>
            <a:ext cx="17526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809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Conclusion </a:t>
            </a:r>
            <a:endParaRPr lang="en-US" dirty="0"/>
          </a:p>
        </p:txBody>
      </p:sp>
      <p:pic>
        <p:nvPicPr>
          <p:cNvPr id="4" name="Content Placeholder 3" descr="http://www.nisg.org/nisg_imgs/42_transformation%20v4.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61269" y="2057400"/>
            <a:ext cx="6629400" cy="3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04800" y="5706070"/>
            <a:ext cx="838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Georgia" pitchFamily="18" charset="0"/>
              <a:buNone/>
            </a:pPr>
            <a:r>
              <a:rPr lang="en-IN" b="1" i="1" dirty="0">
                <a:solidFill>
                  <a:schemeClr val="tx2">
                    <a:lumMod val="75000"/>
                  </a:schemeClr>
                </a:solidFill>
              </a:rPr>
              <a:t>NISG's expertise  in e-governance  provides a spark to those keen on ushering in good governance through transformation</a:t>
            </a:r>
            <a:endParaRPr lang="en-IN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0888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Discussion</a:t>
            </a:r>
            <a:endParaRPr lang="en-US" sz="54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www.nisg.org</a:t>
            </a:r>
            <a:endParaRPr lang="en-US" sz="2400" dirty="0"/>
          </a:p>
        </p:txBody>
      </p:sp>
      <p:pic>
        <p:nvPicPr>
          <p:cNvPr id="7" name="Picture 6" descr="nisglogo cop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5943600"/>
            <a:ext cx="17526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3894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NISG – Our Focus Areas</a:t>
            </a:r>
          </a:p>
          <a:p>
            <a:endParaRPr lang="en-US" sz="2800" dirty="0"/>
          </a:p>
          <a:p>
            <a:r>
              <a:rPr lang="en-US" sz="2800" dirty="0" smtClean="0"/>
              <a:t>Major Projects at a Glance</a:t>
            </a:r>
          </a:p>
          <a:p>
            <a:endParaRPr lang="en-US" sz="2800" dirty="0"/>
          </a:p>
          <a:p>
            <a:r>
              <a:rPr lang="en-US" sz="2800" dirty="0" smtClean="0"/>
              <a:t>Discussions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96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133600"/>
            <a:ext cx="7408333" cy="4038600"/>
          </a:xfrm>
        </p:spPr>
        <p:txBody>
          <a:bodyPr>
            <a:noAutofit/>
          </a:bodyPr>
          <a:lstStyle/>
          <a:p>
            <a:r>
              <a:rPr lang="en-US" sz="2000" dirty="0">
                <a:ea typeface="ＭＳ Ｐゴシック" pitchFamily="34" charset="-128"/>
              </a:rPr>
              <a:t>A </a:t>
            </a:r>
            <a:r>
              <a:rPr lang="en-US" sz="2000" dirty="0" smtClean="0">
                <a:ea typeface="ＭＳ Ｐゴシック" pitchFamily="34" charset="-128"/>
              </a:rPr>
              <a:t>Not-for-Profit </a:t>
            </a:r>
            <a:r>
              <a:rPr lang="en-US" sz="2000" dirty="0">
                <a:ea typeface="ＭＳ Ｐゴシック" pitchFamily="34" charset="-128"/>
              </a:rPr>
              <a:t>company (section 25 of the Companies Act)</a:t>
            </a:r>
          </a:p>
          <a:p>
            <a:endParaRPr lang="en-US" sz="2000" dirty="0">
              <a:ea typeface="ＭＳ Ｐゴシック" pitchFamily="34" charset="-128"/>
            </a:endParaRPr>
          </a:p>
          <a:p>
            <a:r>
              <a:rPr lang="en-US" sz="2000" dirty="0" smtClean="0">
                <a:ea typeface="ＭＳ Ｐゴシック" pitchFamily="34" charset="-128"/>
              </a:rPr>
              <a:t>Public-Private Partnership </a:t>
            </a:r>
            <a:r>
              <a:rPr lang="en-US" sz="2000" dirty="0">
                <a:ea typeface="ＭＳ Ｐゴシック" pitchFamily="34" charset="-128"/>
              </a:rPr>
              <a:t>model</a:t>
            </a:r>
          </a:p>
          <a:p>
            <a:pPr lvl="1"/>
            <a:r>
              <a:rPr lang="en-US" sz="1800" dirty="0">
                <a:ea typeface="ＭＳ Ｐゴシック" pitchFamily="34" charset="-128"/>
              </a:rPr>
              <a:t>49% with government/public sector </a:t>
            </a:r>
          </a:p>
          <a:p>
            <a:pPr lvl="1"/>
            <a:r>
              <a:rPr lang="en-US" sz="1800" dirty="0">
                <a:ea typeface="ＭＳ Ｐゴシック" pitchFamily="34" charset="-128"/>
              </a:rPr>
              <a:t>51% with the private sector (NASSCOM, IL&amp;FS)</a:t>
            </a:r>
          </a:p>
          <a:p>
            <a:pPr>
              <a:buNone/>
            </a:pPr>
            <a:endParaRPr lang="en-US" sz="2000" dirty="0">
              <a:ea typeface="ＭＳ Ｐゴシック" pitchFamily="34" charset="-128"/>
            </a:endParaRPr>
          </a:p>
          <a:p>
            <a:r>
              <a:rPr lang="en-US" sz="2000" dirty="0">
                <a:ea typeface="ＭＳ Ｐゴシック" pitchFamily="34" charset="-128"/>
              </a:rPr>
              <a:t>Flexibility </a:t>
            </a:r>
            <a:r>
              <a:rPr lang="en-US" sz="2000" dirty="0" smtClean="0">
                <a:ea typeface="ＭＳ Ｐゴシック" pitchFamily="34" charset="-128"/>
              </a:rPr>
              <a:t>(</a:t>
            </a:r>
            <a:r>
              <a:rPr lang="en-US" sz="2000" dirty="0" err="1" smtClean="0">
                <a:ea typeface="ＭＳ Ｐゴシック" pitchFamily="34" charset="-128"/>
              </a:rPr>
              <a:t>Pvt</a:t>
            </a:r>
            <a:r>
              <a:rPr lang="en-US" sz="2000" dirty="0" smtClean="0">
                <a:ea typeface="ＭＳ Ｐゴシック" pitchFamily="34" charset="-128"/>
              </a:rPr>
              <a:t> </a:t>
            </a:r>
            <a:r>
              <a:rPr lang="en-US" sz="2000" dirty="0">
                <a:ea typeface="ＭＳ Ｐゴシック" pitchFamily="34" charset="-128"/>
              </a:rPr>
              <a:t>company) + </a:t>
            </a:r>
            <a:r>
              <a:rPr lang="en-US" sz="2000" dirty="0" smtClean="0">
                <a:ea typeface="ＭＳ Ｐゴシック" pitchFamily="34" charset="-128"/>
              </a:rPr>
              <a:t>Accountability (Public Sector</a:t>
            </a:r>
            <a:r>
              <a:rPr lang="en-US" sz="2000" dirty="0">
                <a:ea typeface="ＭＳ Ｐゴシック" pitchFamily="34" charset="-128"/>
              </a:rPr>
              <a:t>)</a:t>
            </a:r>
          </a:p>
          <a:p>
            <a:pPr>
              <a:buNone/>
            </a:pPr>
            <a:endParaRPr lang="en-US" sz="2000" dirty="0">
              <a:ea typeface="ＭＳ Ｐゴシック" pitchFamily="34" charset="-128"/>
            </a:endParaRPr>
          </a:p>
          <a:p>
            <a:r>
              <a:rPr lang="en-US" sz="2000" dirty="0">
                <a:ea typeface="ＭＳ Ｐゴシック" pitchFamily="34" charset="-128"/>
              </a:rPr>
              <a:t>Projects on </a:t>
            </a:r>
            <a:r>
              <a:rPr lang="en-US" sz="2000" dirty="0" smtClean="0">
                <a:ea typeface="ＭＳ Ｐゴシック" pitchFamily="34" charset="-128"/>
              </a:rPr>
              <a:t>Nomination </a:t>
            </a:r>
            <a:r>
              <a:rPr lang="en-US" sz="2000" dirty="0">
                <a:ea typeface="ＭＳ Ｐゴシック" pitchFamily="34" charset="-128"/>
              </a:rPr>
              <a:t>basis</a:t>
            </a:r>
          </a:p>
          <a:p>
            <a:endParaRPr lang="en-US" sz="2000" dirty="0">
              <a:ea typeface="ＭＳ Ｐゴシック" pitchFamily="34" charset="-128"/>
            </a:endParaRPr>
          </a:p>
          <a:p>
            <a:r>
              <a:rPr lang="en-US" sz="2000" dirty="0">
                <a:ea typeface="ＭＳ Ｐゴシック" pitchFamily="34" charset="-128"/>
              </a:rPr>
              <a:t>Subject to RTI</a:t>
            </a:r>
            <a:endParaRPr lang="en-US" sz="1600" dirty="0"/>
          </a:p>
          <a:p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NISG Corporate Structure</a:t>
            </a:r>
          </a:p>
        </p:txBody>
      </p:sp>
    </p:spTree>
    <p:extLst>
      <p:ext uri="{BB962C8B-B14F-4D97-AF65-F5344CB8AC3E}">
        <p14:creationId xmlns:p14="http://schemas.microsoft.com/office/powerpoint/2010/main" val="340047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362200"/>
            <a:ext cx="7408333" cy="3763963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Shri</a:t>
            </a:r>
            <a:r>
              <a:rPr lang="en-US" dirty="0"/>
              <a:t> </a:t>
            </a:r>
            <a:r>
              <a:rPr lang="en-US" dirty="0" smtClean="0"/>
              <a:t> J. </a:t>
            </a:r>
            <a:r>
              <a:rPr lang="en-US" dirty="0" err="1" smtClean="0"/>
              <a:t>Satyanarayana</a:t>
            </a:r>
            <a:r>
              <a:rPr lang="en-US" dirty="0" smtClean="0"/>
              <a:t> IAS</a:t>
            </a:r>
            <a:r>
              <a:rPr lang="en-US" dirty="0"/>
              <a:t>, Secretary DIT, </a:t>
            </a:r>
            <a:r>
              <a:rPr lang="en-US" dirty="0" err="1"/>
              <a:t>GoI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Shri</a:t>
            </a:r>
            <a:r>
              <a:rPr lang="en-US" dirty="0"/>
              <a:t> </a:t>
            </a:r>
            <a:r>
              <a:rPr lang="en-US" dirty="0" smtClean="0"/>
              <a:t>R. </a:t>
            </a:r>
            <a:r>
              <a:rPr lang="en-US" dirty="0" err="1" smtClean="0"/>
              <a:t>Chandrashekhar</a:t>
            </a:r>
            <a:r>
              <a:rPr lang="en-US" dirty="0" smtClean="0"/>
              <a:t>, </a:t>
            </a:r>
            <a:r>
              <a:rPr lang="en-US" dirty="0"/>
              <a:t>President NASSCOM</a:t>
            </a:r>
          </a:p>
          <a:p>
            <a:endParaRPr lang="en-US" dirty="0"/>
          </a:p>
          <a:p>
            <a:r>
              <a:rPr lang="en-US" dirty="0" err="1"/>
              <a:t>Shri</a:t>
            </a:r>
            <a:r>
              <a:rPr lang="en-US" dirty="0"/>
              <a:t> </a:t>
            </a:r>
            <a:r>
              <a:rPr lang="en-US" dirty="0" smtClean="0"/>
              <a:t>Sanjay Kothari IAS</a:t>
            </a:r>
            <a:r>
              <a:rPr lang="en-US" dirty="0"/>
              <a:t>, Secretary, Pension and AR&amp;PG</a:t>
            </a:r>
          </a:p>
          <a:p>
            <a:endParaRPr lang="en-US" dirty="0"/>
          </a:p>
          <a:p>
            <a:r>
              <a:rPr lang="en-US" dirty="0" err="1"/>
              <a:t>Shri</a:t>
            </a:r>
            <a:r>
              <a:rPr lang="en-US" dirty="0"/>
              <a:t> </a:t>
            </a:r>
            <a:r>
              <a:rPr lang="en-US" dirty="0" smtClean="0"/>
              <a:t>Rajiv </a:t>
            </a:r>
            <a:r>
              <a:rPr lang="en-US" dirty="0" err="1" smtClean="0"/>
              <a:t>Gauba</a:t>
            </a:r>
            <a:r>
              <a:rPr lang="en-US" dirty="0" smtClean="0"/>
              <a:t> , Additional </a:t>
            </a:r>
            <a:r>
              <a:rPr lang="en-US" dirty="0"/>
              <a:t>Secretary, DIT </a:t>
            </a:r>
            <a:r>
              <a:rPr lang="en-US" dirty="0" err="1"/>
              <a:t>GoI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Shri</a:t>
            </a:r>
            <a:r>
              <a:rPr lang="en-US" dirty="0"/>
              <a:t> </a:t>
            </a:r>
            <a:r>
              <a:rPr lang="en-US" dirty="0" err="1"/>
              <a:t>Alok</a:t>
            </a:r>
            <a:r>
              <a:rPr lang="en-US" dirty="0"/>
              <a:t> </a:t>
            </a:r>
            <a:r>
              <a:rPr lang="en-US" dirty="0" err="1"/>
              <a:t>Bhargava</a:t>
            </a:r>
            <a:r>
              <a:rPr lang="en-US" dirty="0"/>
              <a:t>, CEO Strategic Support Group, IL&amp;FS</a:t>
            </a:r>
          </a:p>
          <a:p>
            <a:endParaRPr lang="en-US" dirty="0"/>
          </a:p>
          <a:p>
            <a:r>
              <a:rPr lang="en-US" dirty="0" err="1"/>
              <a:t>Shri</a:t>
            </a:r>
            <a:r>
              <a:rPr lang="en-US" dirty="0"/>
              <a:t> Sanjiv Mital, CEO, NISG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Board of Directors</a:t>
            </a:r>
          </a:p>
        </p:txBody>
      </p:sp>
    </p:spTree>
    <p:extLst>
      <p:ext uri="{BB962C8B-B14F-4D97-AF65-F5344CB8AC3E}">
        <p14:creationId xmlns:p14="http://schemas.microsoft.com/office/powerpoint/2010/main" val="6909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To establish itself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 as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a Centre of Excellence in e-Government 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and to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leverage private sector resources through  PPP mode for the spread of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e-Government</a:t>
            </a:r>
          </a:p>
          <a:p>
            <a:endParaRPr lang="en-US" dirty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>
              <a:defRPr/>
            </a:pPr>
            <a:r>
              <a:rPr lang="en-US" i="1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To facilitate application of public and private resources to e-Governance in</a:t>
            </a:r>
          </a:p>
          <a:p>
            <a:pPr lvl="1">
              <a:buSzPct val="41000"/>
              <a:buFont typeface="Wingdings" pitchFamily="2" charset="2"/>
              <a:buChar char="q"/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Strategic Planning</a:t>
            </a:r>
          </a:p>
          <a:p>
            <a:pPr lvl="1">
              <a:buSzPct val="41000"/>
              <a:buFont typeface="Wingdings" pitchFamily="2" charset="2"/>
              <a:buChar char="q"/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Project Development</a:t>
            </a:r>
          </a:p>
          <a:p>
            <a:pPr lvl="1">
              <a:buSzPct val="41000"/>
              <a:buFont typeface="Wingdings" pitchFamily="2" charset="2"/>
              <a:buChar char="q"/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Capacity Building</a:t>
            </a:r>
          </a:p>
          <a:p>
            <a:endParaRPr lang="en-US" dirty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endParaRPr lang="en-US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14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Focus Areas for NISG</a:t>
            </a:r>
          </a:p>
        </p:txBody>
      </p:sp>
      <p:graphicFrame>
        <p:nvGraphicFramePr>
          <p:cNvPr id="4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6454064"/>
              </p:ext>
            </p:extLst>
          </p:nvPr>
        </p:nvGraphicFramePr>
        <p:xfrm>
          <a:off x="871538" y="2133600"/>
          <a:ext cx="7891462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4771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NISG - Consultancy Approach </a:t>
            </a:r>
            <a:endParaRPr lang="en-IN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293988981"/>
              </p:ext>
            </p:extLst>
          </p:nvPr>
        </p:nvGraphicFramePr>
        <p:xfrm>
          <a:off x="1035046" y="2250758"/>
          <a:ext cx="727075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914400" y="1976406"/>
            <a:ext cx="5027080" cy="450059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43789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Projects at a Glance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676655" y="2130024"/>
            <a:ext cx="3822192" cy="4499376"/>
          </a:xfrm>
        </p:spPr>
        <p:txBody>
          <a:bodyPr>
            <a:normAutofit fontScale="85000" lnSpcReduction="20000"/>
          </a:bodyPr>
          <a:lstStyle/>
          <a:p>
            <a:pPr marL="273050" indent="-273050"/>
            <a:r>
              <a:rPr lang="en-US" dirty="0"/>
              <a:t>MCA 21: New RFP</a:t>
            </a:r>
          </a:p>
          <a:p>
            <a:pPr marL="273050" indent="-273050"/>
            <a:r>
              <a:rPr lang="en-US" dirty="0"/>
              <a:t>Min of Civil Aviation: DGCA and BCAS</a:t>
            </a:r>
          </a:p>
          <a:p>
            <a:pPr marL="273050" indent="-273050"/>
            <a:r>
              <a:rPr lang="en-US" dirty="0"/>
              <a:t>Min of Culture: </a:t>
            </a:r>
            <a:r>
              <a:rPr lang="en-US" dirty="0" smtClean="0"/>
              <a:t>ASI</a:t>
            </a:r>
            <a:endParaRPr lang="en-US" dirty="0"/>
          </a:p>
          <a:p>
            <a:pPr marL="273050" indent="-273050"/>
            <a:r>
              <a:rPr lang="en-US" dirty="0"/>
              <a:t>Min of Urban Development: JNNURM</a:t>
            </a:r>
          </a:p>
          <a:p>
            <a:pPr marL="273050" indent="-273050"/>
            <a:r>
              <a:rPr lang="en-US" dirty="0"/>
              <a:t>DIPP: e-Biz, PESO</a:t>
            </a:r>
          </a:p>
          <a:p>
            <a:pPr marL="273050" indent="-273050"/>
            <a:r>
              <a:rPr lang="en-US" dirty="0"/>
              <a:t>CCTNS: Delhi, Rajasthan, </a:t>
            </a:r>
            <a:r>
              <a:rPr lang="en-US" dirty="0" err="1"/>
              <a:t>Jharkand</a:t>
            </a:r>
            <a:r>
              <a:rPr lang="en-US" dirty="0"/>
              <a:t>, Orissa, Karnataka, UP</a:t>
            </a:r>
          </a:p>
          <a:p>
            <a:pPr marL="273050" indent="-273050"/>
            <a:r>
              <a:rPr lang="en-US" dirty="0"/>
              <a:t>Min of </a:t>
            </a:r>
            <a:r>
              <a:rPr lang="en-US" dirty="0" err="1"/>
              <a:t>Def</a:t>
            </a:r>
            <a:r>
              <a:rPr lang="en-US" dirty="0"/>
              <a:t>: AOC</a:t>
            </a:r>
          </a:p>
          <a:p>
            <a:pPr marL="273050" indent="-273050"/>
            <a:r>
              <a:rPr lang="en-US" dirty="0"/>
              <a:t>UIDAI</a:t>
            </a:r>
          </a:p>
          <a:p>
            <a:pPr marL="273050" indent="-273050"/>
            <a:r>
              <a:rPr lang="en-US" dirty="0"/>
              <a:t>FSSAI</a:t>
            </a:r>
          </a:p>
          <a:p>
            <a:pPr marL="273050" indent="-273050"/>
            <a:r>
              <a:rPr lang="en-US" dirty="0"/>
              <a:t>Min of Water Resources</a:t>
            </a:r>
          </a:p>
          <a:p>
            <a:pPr marL="273050" indent="-273050"/>
            <a:r>
              <a:rPr lang="en-US" dirty="0"/>
              <a:t>Min of Rural Development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645152" y="1905000"/>
            <a:ext cx="4041648" cy="4297680"/>
          </a:xfrm>
        </p:spPr>
        <p:txBody>
          <a:bodyPr>
            <a:noAutofit/>
          </a:bodyPr>
          <a:lstStyle/>
          <a:p>
            <a:pPr marL="273050" indent="-273050"/>
            <a:r>
              <a:rPr lang="en-US" sz="1800" dirty="0" err="1"/>
              <a:t>DoPT</a:t>
            </a:r>
            <a:r>
              <a:rPr lang="en-US" sz="1800" dirty="0"/>
              <a:t>: RTI project</a:t>
            </a:r>
          </a:p>
          <a:p>
            <a:pPr marL="273050" indent="-273050"/>
            <a:r>
              <a:rPr lang="en-US" sz="1800" dirty="0"/>
              <a:t>Min of Mines: Geological Survey of India</a:t>
            </a:r>
          </a:p>
          <a:p>
            <a:pPr marL="273050" indent="-273050"/>
            <a:r>
              <a:rPr lang="en-US" sz="1800" dirty="0" smtClean="0"/>
              <a:t>Dept. </a:t>
            </a:r>
            <a:r>
              <a:rPr lang="en-US" sz="1800" dirty="0"/>
              <a:t>of Telecom: NTP 2011</a:t>
            </a:r>
          </a:p>
          <a:p>
            <a:pPr marL="273050" indent="-273050"/>
            <a:r>
              <a:rPr lang="en-US" sz="1800" dirty="0"/>
              <a:t>Directorate of Forensic Sciences</a:t>
            </a:r>
          </a:p>
          <a:p>
            <a:pPr marL="273050" indent="-273050"/>
            <a:r>
              <a:rPr lang="en-US" sz="1800" dirty="0"/>
              <a:t>Projects with States</a:t>
            </a:r>
          </a:p>
          <a:p>
            <a:pPr marL="914400" lvl="2" indent="-246063"/>
            <a:r>
              <a:rPr lang="en-US" sz="1800" dirty="0" smtClean="0"/>
              <a:t>Delhi/West Bengal/Chhattisgarh/Bihar</a:t>
            </a:r>
            <a:r>
              <a:rPr lang="en-US" sz="1800" dirty="0"/>
              <a:t>/ AP/Assam</a:t>
            </a:r>
          </a:p>
          <a:p>
            <a:pPr marL="273050" indent="-273050"/>
            <a:r>
              <a:rPr lang="en-US" sz="1800" dirty="0"/>
              <a:t>PSU: ERP consultancy to ECIL/BDL/AOC/CWC</a:t>
            </a:r>
          </a:p>
          <a:p>
            <a:pPr marL="273050" indent="-273050"/>
            <a:r>
              <a:rPr lang="en-US" sz="1800" dirty="0"/>
              <a:t>Continues to support MMPs under </a:t>
            </a:r>
            <a:r>
              <a:rPr lang="en-US" sz="1800" dirty="0" err="1"/>
              <a:t>NeGP</a:t>
            </a:r>
            <a:endParaRPr lang="en-US" sz="1800" dirty="0"/>
          </a:p>
          <a:p>
            <a:pPr lvl="1"/>
            <a:r>
              <a:rPr lang="en-US" sz="1800" dirty="0"/>
              <a:t>Agriculture, Employment Exchange</a:t>
            </a:r>
          </a:p>
          <a:p>
            <a:pPr lvl="1"/>
            <a:r>
              <a:rPr lang="en-US" sz="1800" dirty="0"/>
              <a:t>Passport, PDS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84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3050" indent="-273050"/>
            <a:r>
              <a:rPr lang="en-US" dirty="0" err="1"/>
              <a:t>NeGD</a:t>
            </a:r>
            <a:endParaRPr lang="en-US" dirty="0"/>
          </a:p>
          <a:p>
            <a:pPr marL="273050" indent="-273050"/>
            <a:r>
              <a:rPr lang="en-US" dirty="0" err="1"/>
              <a:t>SeMT</a:t>
            </a:r>
            <a:endParaRPr lang="en-US" dirty="0"/>
          </a:p>
          <a:p>
            <a:pPr marL="273050" indent="-273050"/>
            <a:r>
              <a:rPr lang="en-US" dirty="0" err="1"/>
              <a:t>NatGrid</a:t>
            </a:r>
            <a:endParaRPr lang="en-US" dirty="0"/>
          </a:p>
          <a:p>
            <a:pPr marL="273050" indent="-273050"/>
            <a:r>
              <a:rPr lang="en-US" dirty="0"/>
              <a:t>NIA</a:t>
            </a:r>
          </a:p>
          <a:p>
            <a:pPr marL="273050" indent="-273050"/>
            <a:r>
              <a:rPr lang="en-US" dirty="0"/>
              <a:t>DARPG</a:t>
            </a:r>
          </a:p>
          <a:p>
            <a:pPr marL="273050" indent="-273050"/>
            <a:r>
              <a:rPr lang="en-US" dirty="0" smtClean="0"/>
              <a:t>Dept. </a:t>
            </a:r>
            <a:r>
              <a:rPr lang="en-US" dirty="0"/>
              <a:t>of Post</a:t>
            </a:r>
          </a:p>
          <a:p>
            <a:pPr marL="273050" indent="-273050"/>
            <a:r>
              <a:rPr lang="en-US" dirty="0" smtClean="0"/>
              <a:t>UID</a:t>
            </a:r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76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</TotalTime>
  <Words>401</Words>
  <Application>Microsoft Office PowerPoint</Application>
  <PresentationFormat>On-screen Show (4:3)</PresentationFormat>
  <Paragraphs>103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Waveform</vt:lpstr>
      <vt:lpstr>An Introduction  National Institute for Smart Government </vt:lpstr>
      <vt:lpstr>Agenda</vt:lpstr>
      <vt:lpstr>NISG Corporate Structure</vt:lpstr>
      <vt:lpstr>Board of Directors</vt:lpstr>
      <vt:lpstr>Vision</vt:lpstr>
      <vt:lpstr>Focus Areas for NISG</vt:lpstr>
      <vt:lpstr>NISG - Consultancy Approach </vt:lpstr>
      <vt:lpstr>Major Projects at a Glance </vt:lpstr>
      <vt:lpstr>Program Management</vt:lpstr>
      <vt:lpstr>In Conclusion </vt:lpstr>
      <vt:lpstr>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Introduction  National Institute for Smart Government</dc:title>
  <dc:creator>user</dc:creator>
  <cp:lastModifiedBy>Veerraju</cp:lastModifiedBy>
  <cp:revision>6</cp:revision>
  <dcterms:created xsi:type="dcterms:W3CDTF">2011-12-10T13:18:33Z</dcterms:created>
  <dcterms:modified xsi:type="dcterms:W3CDTF">2014-03-09T11:52:07Z</dcterms:modified>
</cp:coreProperties>
</file>